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4" r:id="rId6"/>
    <p:sldId id="301" r:id="rId7"/>
    <p:sldId id="270" r:id="rId8"/>
    <p:sldId id="279" r:id="rId9"/>
    <p:sldId id="278" r:id="rId10"/>
    <p:sldId id="280" r:id="rId11"/>
    <p:sldId id="285" r:id="rId12"/>
    <p:sldId id="290" r:id="rId13"/>
    <p:sldId id="312" r:id="rId14"/>
    <p:sldId id="313" r:id="rId15"/>
    <p:sldId id="314" r:id="rId16"/>
    <p:sldId id="315" r:id="rId17"/>
    <p:sldId id="317" r:id="rId18"/>
    <p:sldId id="281" r:id="rId19"/>
    <p:sldId id="318" r:id="rId20"/>
    <p:sldId id="291" r:id="rId21"/>
    <p:sldId id="292" r:id="rId22"/>
    <p:sldId id="293" r:id="rId23"/>
    <p:sldId id="287" r:id="rId24"/>
    <p:sldId id="286" r:id="rId25"/>
    <p:sldId id="298" r:id="rId26"/>
    <p:sldId id="294" r:id="rId27"/>
    <p:sldId id="295" r:id="rId28"/>
    <p:sldId id="297" r:id="rId29"/>
    <p:sldId id="296" r:id="rId30"/>
    <p:sldId id="302" r:id="rId31"/>
    <p:sldId id="299" r:id="rId32"/>
    <p:sldId id="303" r:id="rId33"/>
    <p:sldId id="304" r:id="rId34"/>
    <p:sldId id="320" r:id="rId35"/>
    <p:sldId id="306" r:id="rId36"/>
    <p:sldId id="309" r:id="rId37"/>
    <p:sldId id="284" r:id="rId38"/>
    <p:sldId id="307" r:id="rId39"/>
    <p:sldId id="311" r:id="rId40"/>
    <p:sldId id="321" r:id="rId41"/>
    <p:sldId id="276" r:id="rId42"/>
    <p:sldId id="289" r:id="rId43"/>
    <p:sldId id="277" r:id="rId44"/>
  </p:sldIdLst>
  <p:sldSz cx="12192000" cy="6858000"/>
  <p:notesSz cx="6858000" cy="9144000"/>
  <p:embeddedFontLst>
    <p:embeddedFont>
      <p:font typeface="아리따-돋움(TTF)-Medium" panose="02020603020101020101" pitchFamily="18" charset="-127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바른고딕 UltraLight" panose="00000300000000000000" pitchFamily="2" charset="-127"/>
      <p:regular r:id="rId48"/>
    </p:embeddedFont>
    <p:embeddedFont>
      <p:font typeface="아리따-돋움(TTF)-SemiBold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아리따-돋움(TTF)-Bold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D23"/>
    <a:srgbClr val="DFDFDF"/>
    <a:srgbClr val="8BBDA2"/>
    <a:srgbClr val="BC8F10"/>
    <a:srgbClr val="4A8263"/>
    <a:srgbClr val="7A0000"/>
    <a:srgbClr val="E8C669"/>
    <a:srgbClr val="3F634F"/>
    <a:srgbClr val="D15254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outerShdw blurRad="50800" dist="50800" dir="3240000" algn="tl" rotWithShape="0">
                <a:prstClr val="black">
                  <a:alpha val="99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A8A-4B3F-9308-80D562384B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A8A-4B3F-9308-80D562384B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A8A-4B3F-9308-80D562384B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A8A-4B3F-9308-80D562384B5A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4분기</c:v>
                </c:pt>
                <c:pt idx="1">
                  <c:v>2분기</c:v>
                </c:pt>
                <c:pt idx="2">
                  <c:v>1분기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1">
                  <c:v>22</c:v>
                </c:pt>
                <c:pt idx="2">
                  <c:v>26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A-4B3F-9308-80D562384B5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3240000" algn="ctr" rotWithShape="0">
                <a:srgbClr val="000000">
                  <a:alpha val="99000"/>
                </a:srgbClr>
              </a:outerShdw>
            </a:effectLst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B2-49F2-B4D5-89A104D67A59}"/>
              </c:ext>
            </c:extLst>
          </c:dPt>
          <c:dPt>
            <c:idx val="1"/>
            <c:bubble3D val="0"/>
            <c:spPr>
              <a:solidFill>
                <a:srgbClr val="4A8263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CB2-49F2-B4D5-89A104D67A59}"/>
              </c:ext>
            </c:extLst>
          </c:dPt>
          <c:dPt>
            <c:idx val="2"/>
            <c:bubble3D val="0"/>
            <c:spPr>
              <a:solidFill>
                <a:srgbClr val="BC8F10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B2-49F2-B4D5-89A104D67A59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CB2-49F2-B4D5-89A104D67A59}"/>
              </c:ext>
            </c:extLst>
          </c:dPt>
          <c:cat>
            <c:strRef>
              <c:f>Sheet1!$A$2:$A$5</c:f>
              <c:strCache>
                <c:ptCount val="3"/>
                <c:pt idx="0">
                  <c:v>1시간</c:v>
                </c:pt>
                <c:pt idx="1">
                  <c:v>1~2시간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0.42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2-49F2-B4D5-89A104D67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3240000" algn="ctr" rotWithShape="0">
                <a:srgbClr val="000000">
                  <a:alpha val="9600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181-4B38-A16C-12CE7C3AC732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81-4B38-A16C-12CE7C3AC732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81-4B38-A16C-12CE7C3AC732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181-4B38-A16C-12CE7C3AC732}"/>
              </c:ext>
            </c:extLst>
          </c:dPt>
          <c:cat>
            <c:strRef>
              <c:f>Sheet1!$A$2:$A$5</c:f>
              <c:strCache>
                <c:ptCount val="4"/>
                <c:pt idx="0">
                  <c:v>격일 3회</c:v>
                </c:pt>
                <c:pt idx="1">
                  <c:v>주 1회</c:v>
                </c:pt>
                <c:pt idx="2">
                  <c:v>평일 전부</c:v>
                </c:pt>
                <c:pt idx="3">
                  <c:v>주말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0.36</c:v>
                </c:pt>
                <c:pt idx="2">
                  <c:v>0.15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181-4B38-A16C-12CE7C3A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2580000" algn="ctr" rotWithShape="0">
                <a:srgbClr val="000000">
                  <a:alpha val="9600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33-4588-9893-AB53FEDF61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33-4588-9893-AB53FEDF61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33-4588-9893-AB53FEDF61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33-4588-9893-AB53FEDF61D2}"/>
              </c:ext>
            </c:extLst>
          </c:dPt>
          <c:cat>
            <c:strRef>
              <c:f>Sheet1!$A$2:$A$5</c:f>
              <c:strCache>
                <c:ptCount val="4"/>
                <c:pt idx="0">
                  <c:v>1년</c:v>
                </c:pt>
                <c:pt idx="1">
                  <c:v>6개월</c:v>
                </c:pt>
                <c:pt idx="2">
                  <c:v>3개월</c:v>
                </c:pt>
                <c:pt idx="3">
                  <c:v>1~2개월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26</c:v>
                </c:pt>
                <c:pt idx="2">
                  <c:v>19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A-4B3F-9308-80D562384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63500" dir="1980000" algn="ctr" rotWithShape="0">
                <a:srgbClr val="000000">
                  <a:alpha val="94000"/>
                </a:srgbClr>
              </a:outerShdw>
            </a:effectLst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50-4640-9F16-094AF48041C6}"/>
              </c:ext>
            </c:extLst>
          </c:dPt>
          <c:dPt>
            <c:idx val="1"/>
            <c:bubble3D val="0"/>
            <c:spPr>
              <a:solidFill>
                <a:srgbClr val="4A8263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50-4640-9F16-094AF48041C6}"/>
              </c:ext>
            </c:extLst>
          </c:dPt>
          <c:dPt>
            <c:idx val="2"/>
            <c:bubble3D val="0"/>
            <c:spPr>
              <a:solidFill>
                <a:srgbClr val="BC8F10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50-4640-9F16-094AF48041C6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50-4640-9F16-094AF48041C6}"/>
              </c:ext>
            </c:extLst>
          </c:dPt>
          <c:cat>
            <c:strRef>
              <c:f>Sheet1!$A$2:$A$5</c:f>
              <c:strCache>
                <c:ptCount val="3"/>
                <c:pt idx="0">
                  <c:v>5시간이하</c:v>
                </c:pt>
                <c:pt idx="1">
                  <c:v>5시간~10시간 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0.36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50-4640-9F16-094AF4804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0.19046</cdr:x>
      <cdr:y>0.33316</cdr:y>
    </cdr:from>
    <cdr:to>
      <cdr:x>0.50319</cdr:x>
      <cdr:y>0.59243</cdr:y>
    </cdr:to>
    <cdr:sp macro="" textlink="">
      <cdr:nvSpPr>
        <cdr:cNvPr id="2" name="TextBox 90"/>
        <cdr:cNvSpPr txBox="1"/>
      </cdr:nvSpPr>
      <cdr:spPr>
        <a:xfrm xmlns:a="http://schemas.openxmlformats.org/drawingml/2006/main">
          <a:off x="733445" y="909608"/>
          <a:ext cx="12043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1</a:t>
          </a:r>
          <a:r>
            <a:rPr lang="ko-KR" altLang="en-US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분기</a:t>
          </a:r>
          <a:endParaRPr lang="en-US" altLang="ko-KR" sz="2000" dirty="0" smtClean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32%</a:t>
          </a:r>
          <a:endParaRPr lang="ko-KR" altLang="en-US" sz="2000" dirty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0.18896</cdr:x>
      <cdr:y>0.24073</cdr:y>
    </cdr:from>
    <cdr:to>
      <cdr:x>0.5017</cdr:x>
      <cdr:y>0.5</cdr:y>
    </cdr:to>
    <cdr:sp macro="" textlink="">
      <cdr:nvSpPr>
        <cdr:cNvPr id="2" name="TextBox 90"/>
        <cdr:cNvSpPr txBox="1"/>
      </cdr:nvSpPr>
      <cdr:spPr>
        <a:xfrm xmlns:a="http://schemas.openxmlformats.org/drawingml/2006/main">
          <a:off x="727673" y="657243"/>
          <a:ext cx="12043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3</a:t>
          </a:r>
          <a:r>
            <a:rPr lang="ko-KR" altLang="en-US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개월</a:t>
          </a:r>
          <a:endParaRPr lang="en-US" altLang="ko-KR" sz="2000" dirty="0" smtClean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23%</a:t>
          </a:r>
          <a:endParaRPr lang="ko-KR" altLang="en-US" sz="2000" dirty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6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7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8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8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16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8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0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2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1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41E48-5846-4111-929D-1A5985CECB96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4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9"/>
          <p:cNvGrpSpPr>
            <a:grpSpLocks noChangeAspect="1"/>
          </p:cNvGrpSpPr>
          <p:nvPr/>
        </p:nvGrpSpPr>
        <p:grpSpPr bwMode="auto">
          <a:xfrm>
            <a:off x="1371600" y="1401763"/>
            <a:ext cx="10099676" cy="3003550"/>
            <a:chOff x="864" y="883"/>
            <a:chExt cx="6362" cy="1892"/>
          </a:xfrm>
        </p:grpSpPr>
        <p:sp>
          <p:nvSpPr>
            <p:cNvPr id="4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864" y="883"/>
              <a:ext cx="6344" cy="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0"/>
            <p:cNvSpPr>
              <a:spLocks noEditPoints="1"/>
            </p:cNvSpPr>
            <p:nvPr/>
          </p:nvSpPr>
          <p:spPr bwMode="auto">
            <a:xfrm>
              <a:off x="6056" y="2013"/>
              <a:ext cx="1170" cy="664"/>
            </a:xfrm>
            <a:custGeom>
              <a:avLst/>
              <a:gdLst>
                <a:gd name="T0" fmla="*/ 372 w 493"/>
                <a:gd name="T1" fmla="*/ 176 h 279"/>
                <a:gd name="T2" fmla="*/ 364 w 493"/>
                <a:gd name="T3" fmla="*/ 160 h 279"/>
                <a:gd name="T4" fmla="*/ 324 w 493"/>
                <a:gd name="T5" fmla="*/ 152 h 279"/>
                <a:gd name="T6" fmla="*/ 336 w 493"/>
                <a:gd name="T7" fmla="*/ 95 h 279"/>
                <a:gd name="T8" fmla="*/ 347 w 493"/>
                <a:gd name="T9" fmla="*/ 93 h 279"/>
                <a:gd name="T10" fmla="*/ 348 w 493"/>
                <a:gd name="T11" fmla="*/ 79 h 279"/>
                <a:gd name="T12" fmla="*/ 238 w 493"/>
                <a:gd name="T13" fmla="*/ 2 h 279"/>
                <a:gd name="T14" fmla="*/ 135 w 493"/>
                <a:gd name="T15" fmla="*/ 89 h 279"/>
                <a:gd name="T16" fmla="*/ 148 w 493"/>
                <a:gd name="T17" fmla="*/ 95 h 279"/>
                <a:gd name="T18" fmla="*/ 161 w 493"/>
                <a:gd name="T19" fmla="*/ 152 h 279"/>
                <a:gd name="T20" fmla="*/ 128 w 493"/>
                <a:gd name="T21" fmla="*/ 160 h 279"/>
                <a:gd name="T22" fmla="*/ 121 w 493"/>
                <a:gd name="T23" fmla="*/ 176 h 279"/>
                <a:gd name="T24" fmla="*/ 8 w 493"/>
                <a:gd name="T25" fmla="*/ 184 h 279"/>
                <a:gd name="T26" fmla="*/ 0 w 493"/>
                <a:gd name="T27" fmla="*/ 272 h 279"/>
                <a:gd name="T28" fmla="*/ 13 w 493"/>
                <a:gd name="T29" fmla="*/ 279 h 279"/>
                <a:gd name="T30" fmla="*/ 20 w 493"/>
                <a:gd name="T31" fmla="*/ 212 h 279"/>
                <a:gd name="T32" fmla="*/ 113 w 493"/>
                <a:gd name="T33" fmla="*/ 204 h 279"/>
                <a:gd name="T34" fmla="*/ 121 w 493"/>
                <a:gd name="T35" fmla="*/ 272 h 279"/>
                <a:gd name="T36" fmla="*/ 133 w 493"/>
                <a:gd name="T37" fmla="*/ 279 h 279"/>
                <a:gd name="T38" fmla="*/ 141 w 493"/>
                <a:gd name="T39" fmla="*/ 184 h 279"/>
                <a:gd name="T40" fmla="*/ 161 w 493"/>
                <a:gd name="T41" fmla="*/ 180 h 279"/>
                <a:gd name="T42" fmla="*/ 344 w 493"/>
                <a:gd name="T43" fmla="*/ 180 h 279"/>
                <a:gd name="T44" fmla="*/ 351 w 493"/>
                <a:gd name="T45" fmla="*/ 279 h 279"/>
                <a:gd name="T46" fmla="*/ 372 w 493"/>
                <a:gd name="T47" fmla="*/ 279 h 279"/>
                <a:gd name="T48" fmla="*/ 372 w 493"/>
                <a:gd name="T49" fmla="*/ 212 h 279"/>
                <a:gd name="T50" fmla="*/ 465 w 493"/>
                <a:gd name="T51" fmla="*/ 204 h 279"/>
                <a:gd name="T52" fmla="*/ 472 w 493"/>
                <a:gd name="T53" fmla="*/ 272 h 279"/>
                <a:gd name="T54" fmla="*/ 485 w 493"/>
                <a:gd name="T55" fmla="*/ 279 h 279"/>
                <a:gd name="T56" fmla="*/ 493 w 493"/>
                <a:gd name="T57" fmla="*/ 191 h 279"/>
                <a:gd name="T58" fmla="*/ 379 w 493"/>
                <a:gd name="T59" fmla="*/ 184 h 279"/>
                <a:gd name="T60" fmla="*/ 181 w 493"/>
                <a:gd name="T61" fmla="*/ 160 h 279"/>
                <a:gd name="T62" fmla="*/ 304 w 493"/>
                <a:gd name="T63" fmla="*/ 101 h 279"/>
                <a:gd name="T64" fmla="*/ 166 w 493"/>
                <a:gd name="T65" fmla="*/ 81 h 279"/>
                <a:gd name="T66" fmla="*/ 318 w 493"/>
                <a:gd name="T67" fmla="*/ 8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279">
                  <a:moveTo>
                    <a:pt x="379" y="184"/>
                  </a:moveTo>
                  <a:cubicBezTo>
                    <a:pt x="375" y="184"/>
                    <a:pt x="372" y="180"/>
                    <a:pt x="372" y="17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2" y="163"/>
                    <a:pt x="368" y="160"/>
                    <a:pt x="364" y="160"/>
                  </a:cubicBezTo>
                  <a:cubicBezTo>
                    <a:pt x="332" y="160"/>
                    <a:pt x="332" y="160"/>
                    <a:pt x="332" y="160"/>
                  </a:cubicBezTo>
                  <a:cubicBezTo>
                    <a:pt x="328" y="160"/>
                    <a:pt x="324" y="157"/>
                    <a:pt x="324" y="152"/>
                  </a:cubicBezTo>
                  <a:cubicBezTo>
                    <a:pt x="324" y="101"/>
                    <a:pt x="324" y="101"/>
                    <a:pt x="324" y="101"/>
                  </a:cubicBezTo>
                  <a:cubicBezTo>
                    <a:pt x="324" y="94"/>
                    <a:pt x="331" y="91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cubicBezTo>
                    <a:pt x="340" y="97"/>
                    <a:pt x="344" y="97"/>
                    <a:pt x="347" y="93"/>
                  </a:cubicBezTo>
                  <a:cubicBezTo>
                    <a:pt x="350" y="89"/>
                    <a:pt x="350" y="89"/>
                    <a:pt x="350" y="89"/>
                  </a:cubicBezTo>
                  <a:cubicBezTo>
                    <a:pt x="352" y="86"/>
                    <a:pt x="352" y="81"/>
                    <a:pt x="348" y="79"/>
                  </a:cubicBezTo>
                  <a:cubicBezTo>
                    <a:pt x="247" y="2"/>
                    <a:pt x="247" y="2"/>
                    <a:pt x="247" y="2"/>
                  </a:cubicBezTo>
                  <a:cubicBezTo>
                    <a:pt x="244" y="0"/>
                    <a:pt x="240" y="0"/>
                    <a:pt x="238" y="2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3" y="81"/>
                    <a:pt x="132" y="86"/>
                    <a:pt x="135" y="89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0" y="97"/>
                    <a:pt x="145" y="97"/>
                    <a:pt x="148" y="95"/>
                  </a:cubicBezTo>
                  <a:cubicBezTo>
                    <a:pt x="153" y="91"/>
                    <a:pt x="161" y="94"/>
                    <a:pt x="161" y="101"/>
                  </a:cubicBezTo>
                  <a:cubicBezTo>
                    <a:pt x="161" y="152"/>
                    <a:pt x="161" y="152"/>
                    <a:pt x="161" y="152"/>
                  </a:cubicBezTo>
                  <a:cubicBezTo>
                    <a:pt x="161" y="157"/>
                    <a:pt x="157" y="160"/>
                    <a:pt x="153" y="160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4" y="160"/>
                    <a:pt x="121" y="163"/>
                    <a:pt x="121" y="168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80"/>
                    <a:pt x="117" y="184"/>
                    <a:pt x="113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7"/>
                    <a:pt x="0" y="19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6"/>
                    <a:pt x="4" y="279"/>
                    <a:pt x="8" y="279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17" y="279"/>
                    <a:pt x="20" y="276"/>
                    <a:pt x="20" y="272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20" y="207"/>
                    <a:pt x="24" y="204"/>
                    <a:pt x="28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7" y="204"/>
                    <a:pt x="121" y="207"/>
                    <a:pt x="121" y="21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6"/>
                    <a:pt x="124" y="279"/>
                    <a:pt x="128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7" y="279"/>
                    <a:pt x="141" y="276"/>
                    <a:pt x="141" y="272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0"/>
                    <a:pt x="141" y="180"/>
                    <a:pt x="141" y="180"/>
                  </a:cubicBezTo>
                  <a:cubicBezTo>
                    <a:pt x="161" y="180"/>
                    <a:pt x="161" y="180"/>
                    <a:pt x="161" y="180"/>
                  </a:cubicBezTo>
                  <a:cubicBezTo>
                    <a:pt x="324" y="180"/>
                    <a:pt x="324" y="180"/>
                    <a:pt x="324" y="180"/>
                  </a:cubicBezTo>
                  <a:cubicBezTo>
                    <a:pt x="344" y="180"/>
                    <a:pt x="344" y="180"/>
                    <a:pt x="344" y="180"/>
                  </a:cubicBezTo>
                  <a:cubicBezTo>
                    <a:pt x="348" y="180"/>
                    <a:pt x="351" y="184"/>
                    <a:pt x="351" y="188"/>
                  </a:cubicBezTo>
                  <a:cubicBezTo>
                    <a:pt x="351" y="279"/>
                    <a:pt x="351" y="279"/>
                    <a:pt x="351" y="279"/>
                  </a:cubicBezTo>
                  <a:cubicBezTo>
                    <a:pt x="352" y="279"/>
                    <a:pt x="352" y="279"/>
                    <a:pt x="352" y="279"/>
                  </a:cubicBezTo>
                  <a:cubicBezTo>
                    <a:pt x="372" y="279"/>
                    <a:pt x="372" y="279"/>
                    <a:pt x="372" y="279"/>
                  </a:cubicBezTo>
                  <a:cubicBezTo>
                    <a:pt x="372" y="279"/>
                    <a:pt x="372" y="279"/>
                    <a:pt x="372" y="279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372" y="207"/>
                    <a:pt x="376" y="204"/>
                    <a:pt x="380" y="204"/>
                  </a:cubicBezTo>
                  <a:cubicBezTo>
                    <a:pt x="465" y="204"/>
                    <a:pt x="465" y="204"/>
                    <a:pt x="465" y="204"/>
                  </a:cubicBezTo>
                  <a:cubicBezTo>
                    <a:pt x="469" y="204"/>
                    <a:pt x="472" y="207"/>
                    <a:pt x="472" y="21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2" y="276"/>
                    <a:pt x="476" y="279"/>
                    <a:pt x="480" y="279"/>
                  </a:cubicBezTo>
                  <a:cubicBezTo>
                    <a:pt x="485" y="279"/>
                    <a:pt x="485" y="279"/>
                    <a:pt x="485" y="279"/>
                  </a:cubicBezTo>
                  <a:cubicBezTo>
                    <a:pt x="489" y="279"/>
                    <a:pt x="493" y="276"/>
                    <a:pt x="493" y="272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87"/>
                    <a:pt x="489" y="184"/>
                    <a:pt x="485" y="184"/>
                  </a:cubicBezTo>
                  <a:lnTo>
                    <a:pt x="379" y="184"/>
                  </a:lnTo>
                  <a:close/>
                  <a:moveTo>
                    <a:pt x="304" y="160"/>
                  </a:moveTo>
                  <a:cubicBezTo>
                    <a:pt x="181" y="160"/>
                    <a:pt x="181" y="160"/>
                    <a:pt x="181" y="16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304" y="101"/>
                    <a:pt x="304" y="101"/>
                    <a:pt x="304" y="101"/>
                  </a:cubicBezTo>
                  <a:lnTo>
                    <a:pt x="304" y="160"/>
                  </a:lnTo>
                  <a:close/>
                  <a:moveTo>
                    <a:pt x="166" y="81"/>
                  </a:moveTo>
                  <a:cubicBezTo>
                    <a:pt x="242" y="24"/>
                    <a:pt x="242" y="24"/>
                    <a:pt x="242" y="24"/>
                  </a:cubicBezTo>
                  <a:cubicBezTo>
                    <a:pt x="318" y="81"/>
                    <a:pt x="318" y="81"/>
                    <a:pt x="318" y="81"/>
                  </a:cubicBezTo>
                  <a:lnTo>
                    <a:pt x="166" y="81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6551" y="2456"/>
              <a:ext cx="173" cy="221"/>
            </a:xfrm>
            <a:custGeom>
              <a:avLst/>
              <a:gdLst>
                <a:gd name="T0" fmla="*/ 73 w 73"/>
                <a:gd name="T1" fmla="*/ 88 h 93"/>
                <a:gd name="T2" fmla="*/ 73 w 73"/>
                <a:gd name="T3" fmla="*/ 44 h 93"/>
                <a:gd name="T4" fmla="*/ 51 w 73"/>
                <a:gd name="T5" fmla="*/ 11 h 93"/>
                <a:gd name="T6" fmla="*/ 0 w 73"/>
                <a:gd name="T7" fmla="*/ 44 h 93"/>
                <a:gd name="T8" fmla="*/ 0 w 73"/>
                <a:gd name="T9" fmla="*/ 87 h 93"/>
                <a:gd name="T10" fmla="*/ 6 w 73"/>
                <a:gd name="T11" fmla="*/ 93 h 93"/>
                <a:gd name="T12" fmla="*/ 15 w 73"/>
                <a:gd name="T13" fmla="*/ 93 h 93"/>
                <a:gd name="T14" fmla="*/ 20 w 73"/>
                <a:gd name="T15" fmla="*/ 88 h 93"/>
                <a:gd name="T16" fmla="*/ 20 w 73"/>
                <a:gd name="T17" fmla="*/ 44 h 93"/>
                <a:gd name="T18" fmla="*/ 27 w 73"/>
                <a:gd name="T19" fmla="*/ 30 h 93"/>
                <a:gd name="T20" fmla="*/ 53 w 73"/>
                <a:gd name="T21" fmla="*/ 44 h 93"/>
                <a:gd name="T22" fmla="*/ 53 w 73"/>
                <a:gd name="T23" fmla="*/ 89 h 93"/>
                <a:gd name="T24" fmla="*/ 57 w 73"/>
                <a:gd name="T25" fmla="*/ 93 h 93"/>
                <a:gd name="T26" fmla="*/ 68 w 73"/>
                <a:gd name="T27" fmla="*/ 93 h 93"/>
                <a:gd name="T28" fmla="*/ 73 w 73"/>
                <a:gd name="T29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93">
                  <a:moveTo>
                    <a:pt x="73" y="88"/>
                  </a:moveTo>
                  <a:cubicBezTo>
                    <a:pt x="73" y="44"/>
                    <a:pt x="73" y="44"/>
                    <a:pt x="73" y="44"/>
                  </a:cubicBezTo>
                  <a:cubicBezTo>
                    <a:pt x="73" y="29"/>
                    <a:pt x="65" y="16"/>
                    <a:pt x="51" y="11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2" y="93"/>
                    <a:pt x="6" y="9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8" y="93"/>
                    <a:pt x="20" y="91"/>
                    <a:pt x="20" y="8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38"/>
                    <a:pt x="22" y="33"/>
                    <a:pt x="27" y="30"/>
                  </a:cubicBezTo>
                  <a:cubicBezTo>
                    <a:pt x="40" y="23"/>
                    <a:pt x="53" y="32"/>
                    <a:pt x="53" y="44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1"/>
                    <a:pt x="55" y="93"/>
                    <a:pt x="5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71" y="93"/>
                    <a:pt x="73" y="91"/>
                    <a:pt x="73" y="88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6439" y="2485"/>
              <a:ext cx="55" cy="54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6781" y="2485"/>
              <a:ext cx="55" cy="54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6190" y="2549"/>
              <a:ext cx="55" cy="55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7025" y="2549"/>
              <a:ext cx="55" cy="55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6578" y="2270"/>
              <a:ext cx="107" cy="108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7"/>
            <p:cNvSpPr>
              <a:spLocks noEditPoints="1"/>
            </p:cNvSpPr>
            <p:nvPr/>
          </p:nvSpPr>
          <p:spPr bwMode="auto">
            <a:xfrm>
              <a:off x="866" y="1814"/>
              <a:ext cx="803" cy="802"/>
            </a:xfrm>
            <a:custGeom>
              <a:avLst/>
              <a:gdLst>
                <a:gd name="T0" fmla="*/ 299 w 338"/>
                <a:gd name="T1" fmla="*/ 130 h 337"/>
                <a:gd name="T2" fmla="*/ 289 w 338"/>
                <a:gd name="T3" fmla="*/ 106 h 337"/>
                <a:gd name="T4" fmla="*/ 292 w 338"/>
                <a:gd name="T5" fmla="*/ 28 h 337"/>
                <a:gd name="T6" fmla="*/ 263 w 338"/>
                <a:gd name="T7" fmla="*/ 28 h 337"/>
                <a:gd name="T8" fmla="*/ 236 w 338"/>
                <a:gd name="T9" fmla="*/ 51 h 337"/>
                <a:gd name="T10" fmla="*/ 212 w 338"/>
                <a:gd name="T11" fmla="*/ 40 h 337"/>
                <a:gd name="T12" fmla="*/ 210 w 338"/>
                <a:gd name="T13" fmla="*/ 4 h 337"/>
                <a:gd name="T14" fmla="*/ 170 w 338"/>
                <a:gd name="T15" fmla="*/ 0 h 337"/>
                <a:gd name="T16" fmla="*/ 138 w 338"/>
                <a:gd name="T17" fmla="*/ 2 h 337"/>
                <a:gd name="T18" fmla="*/ 135 w 338"/>
                <a:gd name="T19" fmla="*/ 38 h 337"/>
                <a:gd name="T20" fmla="*/ 128 w 338"/>
                <a:gd name="T21" fmla="*/ 41 h 337"/>
                <a:gd name="T22" fmla="*/ 109 w 338"/>
                <a:gd name="T23" fmla="*/ 25 h 337"/>
                <a:gd name="T24" fmla="*/ 81 w 338"/>
                <a:gd name="T25" fmla="*/ 25 h 337"/>
                <a:gd name="T26" fmla="*/ 29 w 338"/>
                <a:gd name="T27" fmla="*/ 74 h 337"/>
                <a:gd name="T28" fmla="*/ 52 w 338"/>
                <a:gd name="T29" fmla="*/ 100 h 337"/>
                <a:gd name="T30" fmla="*/ 39 w 338"/>
                <a:gd name="T31" fmla="*/ 130 h 337"/>
                <a:gd name="T32" fmla="*/ 5 w 338"/>
                <a:gd name="T33" fmla="*/ 132 h 337"/>
                <a:gd name="T34" fmla="*/ 0 w 338"/>
                <a:gd name="T35" fmla="*/ 168 h 337"/>
                <a:gd name="T36" fmla="*/ 5 w 338"/>
                <a:gd name="T37" fmla="*/ 204 h 337"/>
                <a:gd name="T38" fmla="*/ 39 w 338"/>
                <a:gd name="T39" fmla="*/ 206 h 337"/>
                <a:gd name="T40" fmla="*/ 52 w 338"/>
                <a:gd name="T41" fmla="*/ 236 h 337"/>
                <a:gd name="T42" fmla="*/ 29 w 338"/>
                <a:gd name="T43" fmla="*/ 263 h 337"/>
                <a:gd name="T44" fmla="*/ 81 w 338"/>
                <a:gd name="T45" fmla="*/ 311 h 337"/>
                <a:gd name="T46" fmla="*/ 109 w 338"/>
                <a:gd name="T47" fmla="*/ 311 h 337"/>
                <a:gd name="T48" fmla="*/ 127 w 338"/>
                <a:gd name="T49" fmla="*/ 297 h 337"/>
                <a:gd name="T50" fmla="*/ 135 w 338"/>
                <a:gd name="T51" fmla="*/ 300 h 337"/>
                <a:gd name="T52" fmla="*/ 138 w 338"/>
                <a:gd name="T53" fmla="*/ 334 h 337"/>
                <a:gd name="T54" fmla="*/ 170 w 338"/>
                <a:gd name="T55" fmla="*/ 337 h 337"/>
                <a:gd name="T56" fmla="*/ 210 w 338"/>
                <a:gd name="T57" fmla="*/ 333 h 337"/>
                <a:gd name="T58" fmla="*/ 212 w 338"/>
                <a:gd name="T59" fmla="*/ 297 h 337"/>
                <a:gd name="T60" fmla="*/ 236 w 338"/>
                <a:gd name="T61" fmla="*/ 285 h 337"/>
                <a:gd name="T62" fmla="*/ 263 w 338"/>
                <a:gd name="T63" fmla="*/ 309 h 337"/>
                <a:gd name="T64" fmla="*/ 292 w 338"/>
                <a:gd name="T65" fmla="*/ 309 h 337"/>
                <a:gd name="T66" fmla="*/ 289 w 338"/>
                <a:gd name="T67" fmla="*/ 230 h 337"/>
                <a:gd name="T68" fmla="*/ 299 w 338"/>
                <a:gd name="T69" fmla="*/ 207 h 337"/>
                <a:gd name="T70" fmla="*/ 334 w 338"/>
                <a:gd name="T71" fmla="*/ 205 h 337"/>
                <a:gd name="T72" fmla="*/ 338 w 338"/>
                <a:gd name="T73" fmla="*/ 168 h 337"/>
                <a:gd name="T74" fmla="*/ 334 w 338"/>
                <a:gd name="T75" fmla="*/ 132 h 337"/>
                <a:gd name="T76" fmla="*/ 299 w 338"/>
                <a:gd name="T77" fmla="*/ 130 h 337"/>
                <a:gd name="T78" fmla="*/ 240 w 338"/>
                <a:gd name="T79" fmla="*/ 168 h 337"/>
                <a:gd name="T80" fmla="*/ 170 w 338"/>
                <a:gd name="T81" fmla="*/ 239 h 337"/>
                <a:gd name="T82" fmla="*/ 100 w 338"/>
                <a:gd name="T83" fmla="*/ 168 h 337"/>
                <a:gd name="T84" fmla="*/ 170 w 338"/>
                <a:gd name="T85" fmla="*/ 98 h 337"/>
                <a:gd name="T86" fmla="*/ 240 w 338"/>
                <a:gd name="T87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8" h="337">
                  <a:moveTo>
                    <a:pt x="299" y="130"/>
                  </a:moveTo>
                  <a:cubicBezTo>
                    <a:pt x="297" y="122"/>
                    <a:pt x="294" y="113"/>
                    <a:pt x="289" y="106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263" y="28"/>
                    <a:pt x="263" y="28"/>
                    <a:pt x="263" y="28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29" y="47"/>
                    <a:pt x="221" y="42"/>
                    <a:pt x="212" y="40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197" y="1"/>
                    <a:pt x="183" y="0"/>
                    <a:pt x="170" y="0"/>
                  </a:cubicBezTo>
                  <a:cubicBezTo>
                    <a:pt x="159" y="0"/>
                    <a:pt x="148" y="1"/>
                    <a:pt x="138" y="2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61" y="38"/>
                    <a:pt x="43" y="54"/>
                    <a:pt x="29" y="74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46" y="110"/>
                    <a:pt x="43" y="119"/>
                    <a:pt x="39" y="130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3" y="144"/>
                    <a:pt x="0" y="156"/>
                    <a:pt x="0" y="168"/>
                  </a:cubicBezTo>
                  <a:cubicBezTo>
                    <a:pt x="0" y="181"/>
                    <a:pt x="3" y="193"/>
                    <a:pt x="5" y="204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3" y="217"/>
                    <a:pt x="46" y="227"/>
                    <a:pt x="52" y="236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43" y="282"/>
                    <a:pt x="61" y="300"/>
                    <a:pt x="81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27" y="297"/>
                    <a:pt x="127" y="297"/>
                    <a:pt x="127" y="297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38" y="334"/>
                    <a:pt x="138" y="334"/>
                    <a:pt x="138" y="334"/>
                  </a:cubicBezTo>
                  <a:cubicBezTo>
                    <a:pt x="148" y="336"/>
                    <a:pt x="159" y="337"/>
                    <a:pt x="170" y="337"/>
                  </a:cubicBezTo>
                  <a:cubicBezTo>
                    <a:pt x="183" y="337"/>
                    <a:pt x="197" y="335"/>
                    <a:pt x="210" y="333"/>
                  </a:cubicBezTo>
                  <a:cubicBezTo>
                    <a:pt x="212" y="297"/>
                    <a:pt x="212" y="297"/>
                    <a:pt x="212" y="297"/>
                  </a:cubicBezTo>
                  <a:cubicBezTo>
                    <a:pt x="221" y="294"/>
                    <a:pt x="229" y="290"/>
                    <a:pt x="236" y="285"/>
                  </a:cubicBezTo>
                  <a:cubicBezTo>
                    <a:pt x="263" y="309"/>
                    <a:pt x="263" y="309"/>
                    <a:pt x="263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4" y="223"/>
                    <a:pt x="297" y="215"/>
                    <a:pt x="299" y="207"/>
                  </a:cubicBezTo>
                  <a:cubicBezTo>
                    <a:pt x="334" y="205"/>
                    <a:pt x="334" y="205"/>
                    <a:pt x="334" y="205"/>
                  </a:cubicBezTo>
                  <a:cubicBezTo>
                    <a:pt x="337" y="193"/>
                    <a:pt x="338" y="181"/>
                    <a:pt x="338" y="168"/>
                  </a:cubicBezTo>
                  <a:cubicBezTo>
                    <a:pt x="338" y="156"/>
                    <a:pt x="337" y="144"/>
                    <a:pt x="334" y="132"/>
                  </a:cubicBezTo>
                  <a:lnTo>
                    <a:pt x="299" y="130"/>
                  </a:lnTo>
                  <a:close/>
                  <a:moveTo>
                    <a:pt x="240" y="168"/>
                  </a:moveTo>
                  <a:cubicBezTo>
                    <a:pt x="240" y="207"/>
                    <a:pt x="208" y="239"/>
                    <a:pt x="170" y="239"/>
                  </a:cubicBezTo>
                  <a:cubicBezTo>
                    <a:pt x="131" y="239"/>
                    <a:pt x="100" y="207"/>
                    <a:pt x="100" y="168"/>
                  </a:cubicBezTo>
                  <a:cubicBezTo>
                    <a:pt x="100" y="130"/>
                    <a:pt x="131" y="98"/>
                    <a:pt x="170" y="98"/>
                  </a:cubicBezTo>
                  <a:cubicBezTo>
                    <a:pt x="208" y="98"/>
                    <a:pt x="240" y="130"/>
                    <a:pt x="240" y="168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1291" y="2604"/>
              <a:ext cx="473" cy="100"/>
            </a:xfrm>
            <a:custGeom>
              <a:avLst/>
              <a:gdLst>
                <a:gd name="T0" fmla="*/ 199 w 199"/>
                <a:gd name="T1" fmla="*/ 42 h 42"/>
                <a:gd name="T2" fmla="*/ 71 w 199"/>
                <a:gd name="T3" fmla="*/ 42 h 42"/>
                <a:gd name="T4" fmla="*/ 55 w 199"/>
                <a:gd name="T5" fmla="*/ 37 h 42"/>
                <a:gd name="T6" fmla="*/ 0 w 19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42">
                  <a:moveTo>
                    <a:pt x="199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5" y="42"/>
                    <a:pt x="59" y="40"/>
                    <a:pt x="55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1735" y="2644"/>
              <a:ext cx="119" cy="119"/>
            </a:xfrm>
            <a:custGeom>
              <a:avLst/>
              <a:gdLst>
                <a:gd name="T0" fmla="*/ 50 w 50"/>
                <a:gd name="T1" fmla="*/ 25 h 50"/>
                <a:gd name="T2" fmla="*/ 25 w 50"/>
                <a:gd name="T3" fmla="*/ 50 h 50"/>
                <a:gd name="T4" fmla="*/ 0 w 50"/>
                <a:gd name="T5" fmla="*/ 25 h 50"/>
                <a:gd name="T6" fmla="*/ 25 w 50"/>
                <a:gd name="T7" fmla="*/ 0 h 50"/>
                <a:gd name="T8" fmla="*/ 50 w 50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38"/>
                    <a:pt x="40" y="50"/>
                    <a:pt x="25" y="50"/>
                  </a:cubicBezTo>
                  <a:cubicBezTo>
                    <a:pt x="12" y="50"/>
                    <a:pt x="0" y="38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40" y="0"/>
                    <a:pt x="50" y="11"/>
                    <a:pt x="50" y="25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1529" y="2432"/>
              <a:ext cx="4547" cy="224"/>
            </a:xfrm>
            <a:custGeom>
              <a:avLst/>
              <a:gdLst>
                <a:gd name="T0" fmla="*/ 1916 w 1916"/>
                <a:gd name="T1" fmla="*/ 94 h 94"/>
                <a:gd name="T2" fmla="*/ 231 w 1916"/>
                <a:gd name="T3" fmla="*/ 94 h 94"/>
                <a:gd name="T4" fmla="*/ 214 w 1916"/>
                <a:gd name="T5" fmla="*/ 87 h 94"/>
                <a:gd name="T6" fmla="*/ 169 w 1916"/>
                <a:gd name="T7" fmla="*/ 37 h 94"/>
                <a:gd name="T8" fmla="*/ 153 w 1916"/>
                <a:gd name="T9" fmla="*/ 30 h 94"/>
                <a:gd name="T10" fmla="*/ 53 w 1916"/>
                <a:gd name="T11" fmla="*/ 30 h 94"/>
                <a:gd name="T12" fmla="*/ 38 w 1916"/>
                <a:gd name="T13" fmla="*/ 25 h 94"/>
                <a:gd name="T14" fmla="*/ 0 w 1916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6" h="94">
                  <a:moveTo>
                    <a:pt x="1916" y="94"/>
                  </a:moveTo>
                  <a:cubicBezTo>
                    <a:pt x="293" y="94"/>
                    <a:pt x="231" y="94"/>
                    <a:pt x="231" y="94"/>
                  </a:cubicBezTo>
                  <a:cubicBezTo>
                    <a:pt x="225" y="94"/>
                    <a:pt x="219" y="91"/>
                    <a:pt x="214" y="87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5" y="34"/>
                    <a:pt x="160" y="30"/>
                    <a:pt x="1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47" y="30"/>
                    <a:pt x="42" y="29"/>
                    <a:pt x="38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 flipV="1">
              <a:off x="1218" y="1592"/>
              <a:ext cx="0" cy="243"/>
            </a:xfrm>
            <a:prstGeom prst="line">
              <a:avLst/>
            </a:pr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1158" y="1497"/>
              <a:ext cx="119" cy="117"/>
            </a:xfrm>
            <a:prstGeom prst="ellipse">
              <a:avLst/>
            </a:pr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415" y="976"/>
              <a:ext cx="104" cy="928"/>
            </a:xfrm>
            <a:custGeom>
              <a:avLst/>
              <a:gdLst>
                <a:gd name="T0" fmla="*/ 0 w 44"/>
                <a:gd name="T1" fmla="*/ 390 h 390"/>
                <a:gd name="T2" fmla="*/ 0 w 44"/>
                <a:gd name="T3" fmla="*/ 226 h 390"/>
                <a:gd name="T4" fmla="*/ 12 w 44"/>
                <a:gd name="T5" fmla="*/ 199 h 390"/>
                <a:gd name="T6" fmla="*/ 34 w 44"/>
                <a:gd name="T7" fmla="*/ 176 h 390"/>
                <a:gd name="T8" fmla="*/ 44 w 44"/>
                <a:gd name="T9" fmla="*/ 149 h 390"/>
                <a:gd name="T10" fmla="*/ 44 w 44"/>
                <a:gd name="T1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0">
                  <a:moveTo>
                    <a:pt x="0" y="390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17"/>
                    <a:pt x="5" y="206"/>
                    <a:pt x="12" y="199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41" y="169"/>
                    <a:pt x="44" y="160"/>
                    <a:pt x="44" y="149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1462" y="883"/>
              <a:ext cx="116" cy="117"/>
            </a:xfrm>
            <a:custGeom>
              <a:avLst/>
              <a:gdLst>
                <a:gd name="T0" fmla="*/ 0 w 49"/>
                <a:gd name="T1" fmla="*/ 24 h 49"/>
                <a:gd name="T2" fmla="*/ 24 w 49"/>
                <a:gd name="T3" fmla="*/ 49 h 49"/>
                <a:gd name="T4" fmla="*/ 49 w 49"/>
                <a:gd name="T5" fmla="*/ 24 h 49"/>
                <a:gd name="T6" fmla="*/ 24 w 49"/>
                <a:gd name="T7" fmla="*/ 0 h 49"/>
                <a:gd name="T8" fmla="*/ 0 w 4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0" y="24"/>
                  </a:moveTo>
                  <a:cubicBezTo>
                    <a:pt x="0" y="39"/>
                    <a:pt x="11" y="49"/>
                    <a:pt x="24" y="49"/>
                  </a:cubicBezTo>
                  <a:cubicBezTo>
                    <a:pt x="38" y="49"/>
                    <a:pt x="49" y="39"/>
                    <a:pt x="49" y="24"/>
                  </a:cubicBez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38" y="1814"/>
              <a:ext cx="797" cy="802"/>
            </a:xfrm>
            <a:custGeom>
              <a:avLst/>
              <a:gdLst>
                <a:gd name="T0" fmla="*/ 299 w 336"/>
                <a:gd name="T1" fmla="*/ 130 h 337"/>
                <a:gd name="T2" fmla="*/ 289 w 336"/>
                <a:gd name="T3" fmla="*/ 106 h 337"/>
                <a:gd name="T4" fmla="*/ 312 w 336"/>
                <a:gd name="T5" fmla="*/ 80 h 337"/>
                <a:gd name="T6" fmla="*/ 262 w 336"/>
                <a:gd name="T7" fmla="*/ 28 h 337"/>
                <a:gd name="T8" fmla="*/ 236 w 336"/>
                <a:gd name="T9" fmla="*/ 51 h 337"/>
                <a:gd name="T10" fmla="*/ 211 w 336"/>
                <a:gd name="T11" fmla="*/ 40 h 337"/>
                <a:gd name="T12" fmla="*/ 208 w 336"/>
                <a:gd name="T13" fmla="*/ 4 h 337"/>
                <a:gd name="T14" fmla="*/ 168 w 336"/>
                <a:gd name="T15" fmla="*/ 0 h 337"/>
                <a:gd name="T16" fmla="*/ 136 w 336"/>
                <a:gd name="T17" fmla="*/ 2 h 337"/>
                <a:gd name="T18" fmla="*/ 134 w 336"/>
                <a:gd name="T19" fmla="*/ 38 h 337"/>
                <a:gd name="T20" fmla="*/ 107 w 336"/>
                <a:gd name="T21" fmla="*/ 48 h 337"/>
                <a:gd name="T22" fmla="*/ 79 w 336"/>
                <a:gd name="T23" fmla="*/ 25 h 337"/>
                <a:gd name="T24" fmla="*/ 28 w 336"/>
                <a:gd name="T25" fmla="*/ 74 h 337"/>
                <a:gd name="T26" fmla="*/ 51 w 336"/>
                <a:gd name="T27" fmla="*/ 100 h 337"/>
                <a:gd name="T28" fmla="*/ 39 w 336"/>
                <a:gd name="T29" fmla="*/ 130 h 337"/>
                <a:gd name="T30" fmla="*/ 3 w 336"/>
                <a:gd name="T31" fmla="*/ 132 h 337"/>
                <a:gd name="T32" fmla="*/ 0 w 336"/>
                <a:gd name="T33" fmla="*/ 168 h 337"/>
                <a:gd name="T34" fmla="*/ 3 w 336"/>
                <a:gd name="T35" fmla="*/ 204 h 337"/>
                <a:gd name="T36" fmla="*/ 39 w 336"/>
                <a:gd name="T37" fmla="*/ 206 h 337"/>
                <a:gd name="T38" fmla="*/ 51 w 336"/>
                <a:gd name="T39" fmla="*/ 236 h 337"/>
                <a:gd name="T40" fmla="*/ 28 w 336"/>
                <a:gd name="T41" fmla="*/ 263 h 337"/>
                <a:gd name="T42" fmla="*/ 79 w 336"/>
                <a:gd name="T43" fmla="*/ 311 h 337"/>
                <a:gd name="T44" fmla="*/ 107 w 336"/>
                <a:gd name="T45" fmla="*/ 289 h 337"/>
                <a:gd name="T46" fmla="*/ 134 w 336"/>
                <a:gd name="T47" fmla="*/ 300 h 337"/>
                <a:gd name="T48" fmla="*/ 136 w 336"/>
                <a:gd name="T49" fmla="*/ 334 h 337"/>
                <a:gd name="T50" fmla="*/ 168 w 336"/>
                <a:gd name="T51" fmla="*/ 337 h 337"/>
                <a:gd name="T52" fmla="*/ 208 w 336"/>
                <a:gd name="T53" fmla="*/ 333 h 337"/>
                <a:gd name="T54" fmla="*/ 211 w 336"/>
                <a:gd name="T55" fmla="*/ 297 h 337"/>
                <a:gd name="T56" fmla="*/ 236 w 336"/>
                <a:gd name="T57" fmla="*/ 285 h 337"/>
                <a:gd name="T58" fmla="*/ 262 w 336"/>
                <a:gd name="T59" fmla="*/ 309 h 337"/>
                <a:gd name="T60" fmla="*/ 312 w 336"/>
                <a:gd name="T61" fmla="*/ 257 h 337"/>
                <a:gd name="T62" fmla="*/ 289 w 336"/>
                <a:gd name="T63" fmla="*/ 230 h 337"/>
                <a:gd name="T64" fmla="*/ 299 w 336"/>
                <a:gd name="T65" fmla="*/ 207 h 337"/>
                <a:gd name="T66" fmla="*/ 333 w 336"/>
                <a:gd name="T67" fmla="*/ 205 h 337"/>
                <a:gd name="T68" fmla="*/ 336 w 336"/>
                <a:gd name="T69" fmla="*/ 168 h 337"/>
                <a:gd name="T70" fmla="*/ 333 w 336"/>
                <a:gd name="T71" fmla="*/ 132 h 337"/>
                <a:gd name="T72" fmla="*/ 299 w 336"/>
                <a:gd name="T73" fmla="*/ 130 h 337"/>
                <a:gd name="T74" fmla="*/ 238 w 336"/>
                <a:gd name="T75" fmla="*/ 168 h 337"/>
                <a:gd name="T76" fmla="*/ 168 w 336"/>
                <a:gd name="T77" fmla="*/ 239 h 337"/>
                <a:gd name="T78" fmla="*/ 98 w 336"/>
                <a:gd name="T79" fmla="*/ 168 h 337"/>
                <a:gd name="T80" fmla="*/ 168 w 336"/>
                <a:gd name="T81" fmla="*/ 98 h 337"/>
                <a:gd name="T82" fmla="*/ 238 w 336"/>
                <a:gd name="T83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" h="337">
                  <a:moveTo>
                    <a:pt x="299" y="130"/>
                  </a:moveTo>
                  <a:cubicBezTo>
                    <a:pt x="296" y="122"/>
                    <a:pt x="293" y="113"/>
                    <a:pt x="289" y="106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00" y="59"/>
                    <a:pt x="282" y="41"/>
                    <a:pt x="262" y="28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27" y="47"/>
                    <a:pt x="219" y="42"/>
                    <a:pt x="211" y="40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195" y="1"/>
                    <a:pt x="182" y="0"/>
                    <a:pt x="168" y="0"/>
                  </a:cubicBezTo>
                  <a:cubicBezTo>
                    <a:pt x="157" y="0"/>
                    <a:pt x="147" y="1"/>
                    <a:pt x="136" y="2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24" y="40"/>
                    <a:pt x="115" y="44"/>
                    <a:pt x="107" y="48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59" y="38"/>
                    <a:pt x="41" y="54"/>
                    <a:pt x="28" y="74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46" y="110"/>
                    <a:pt x="41" y="119"/>
                    <a:pt x="39" y="130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44"/>
                    <a:pt x="0" y="156"/>
                    <a:pt x="0" y="168"/>
                  </a:cubicBezTo>
                  <a:cubicBezTo>
                    <a:pt x="0" y="181"/>
                    <a:pt x="1" y="193"/>
                    <a:pt x="3" y="204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1" y="217"/>
                    <a:pt x="46" y="227"/>
                    <a:pt x="51" y="236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41" y="282"/>
                    <a:pt x="59" y="300"/>
                    <a:pt x="79" y="311"/>
                  </a:cubicBezTo>
                  <a:cubicBezTo>
                    <a:pt x="107" y="289"/>
                    <a:pt x="107" y="289"/>
                    <a:pt x="107" y="289"/>
                  </a:cubicBezTo>
                  <a:cubicBezTo>
                    <a:pt x="115" y="294"/>
                    <a:pt x="124" y="297"/>
                    <a:pt x="134" y="300"/>
                  </a:cubicBezTo>
                  <a:cubicBezTo>
                    <a:pt x="136" y="334"/>
                    <a:pt x="136" y="334"/>
                    <a:pt x="136" y="334"/>
                  </a:cubicBezTo>
                  <a:cubicBezTo>
                    <a:pt x="147" y="336"/>
                    <a:pt x="157" y="337"/>
                    <a:pt x="168" y="337"/>
                  </a:cubicBezTo>
                  <a:cubicBezTo>
                    <a:pt x="182" y="337"/>
                    <a:pt x="195" y="335"/>
                    <a:pt x="208" y="333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9" y="294"/>
                    <a:pt x="227" y="290"/>
                    <a:pt x="236" y="285"/>
                  </a:cubicBezTo>
                  <a:cubicBezTo>
                    <a:pt x="262" y="309"/>
                    <a:pt x="262" y="309"/>
                    <a:pt x="262" y="309"/>
                  </a:cubicBezTo>
                  <a:cubicBezTo>
                    <a:pt x="282" y="295"/>
                    <a:pt x="300" y="277"/>
                    <a:pt x="312" y="257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3" y="223"/>
                    <a:pt x="296" y="215"/>
                    <a:pt x="299" y="207"/>
                  </a:cubicBezTo>
                  <a:cubicBezTo>
                    <a:pt x="333" y="205"/>
                    <a:pt x="333" y="205"/>
                    <a:pt x="333" y="205"/>
                  </a:cubicBezTo>
                  <a:cubicBezTo>
                    <a:pt x="335" y="193"/>
                    <a:pt x="336" y="181"/>
                    <a:pt x="336" y="168"/>
                  </a:cubicBezTo>
                  <a:cubicBezTo>
                    <a:pt x="336" y="156"/>
                    <a:pt x="335" y="144"/>
                    <a:pt x="333" y="132"/>
                  </a:cubicBezTo>
                  <a:lnTo>
                    <a:pt x="299" y="130"/>
                  </a:lnTo>
                  <a:close/>
                  <a:moveTo>
                    <a:pt x="238" y="168"/>
                  </a:moveTo>
                  <a:cubicBezTo>
                    <a:pt x="238" y="207"/>
                    <a:pt x="207" y="239"/>
                    <a:pt x="168" y="239"/>
                  </a:cubicBezTo>
                  <a:cubicBezTo>
                    <a:pt x="129" y="239"/>
                    <a:pt x="98" y="207"/>
                    <a:pt x="98" y="168"/>
                  </a:cubicBezTo>
                  <a:cubicBezTo>
                    <a:pt x="98" y="130"/>
                    <a:pt x="129" y="98"/>
                    <a:pt x="168" y="98"/>
                  </a:cubicBezTo>
                  <a:cubicBezTo>
                    <a:pt x="207" y="98"/>
                    <a:pt x="238" y="130"/>
                    <a:pt x="238" y="168"/>
                  </a:cubicBezTo>
                  <a:close/>
                </a:path>
              </a:pathLst>
            </a:custGeom>
            <a:solidFill>
              <a:srgbClr val="6C8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59163" y="268984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</a:t>
            </a:r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교육 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/>
            </a:r>
            <a:b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</a:b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우선 배치 지역 및 학교 선정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31084" y="4405313"/>
            <a:ext cx="147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TEAM0</a:t>
            </a:r>
            <a:endParaRPr lang="ko-KR" altLang="en-US" sz="3200" dirty="0">
              <a:solidFill>
                <a:srgbClr val="C0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9538" y="6339444"/>
            <a:ext cx="945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최영조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오동경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장효선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변유진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정은진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2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777" y="4529604"/>
            <a:ext cx="524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특성상 신설 학교가 많아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컨텐츠 구축과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8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교강사가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부족할 것으로 예측</a:t>
            </a:r>
            <a:endParaRPr lang="ko-KR" altLang="en-US" sz="4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4" name="제목 5"/>
          <p:cNvSpPr txBox="1">
            <a:spLocks/>
          </p:cNvSpPr>
          <p:nvPr/>
        </p:nvSpPr>
        <p:spPr>
          <a:xfrm>
            <a:off x="540219" y="1036124"/>
            <a:ext cx="2263941" cy="35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특정 지역 선정 이유 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22" y="1127439"/>
            <a:ext cx="4347373" cy="3178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8308" y="4529604"/>
            <a:ext cx="524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타지역에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비해 적게 선정된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AI/SW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선도 학교 수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(91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중 </a:t>
            </a:r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곳</a:t>
            </a:r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endParaRPr lang="ko-KR" altLang="en-US" sz="4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379" y="6415318"/>
            <a:ext cx="11183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※ SW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교육 선도학교에서는 다양한 소프트웨어 교육 프로그램을 운영하고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교원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학부모 대상 특강 등을 실시한다</a:t>
            </a:r>
          </a:p>
        </p:txBody>
      </p:sp>
    </p:spTree>
    <p:extLst>
      <p:ext uri="{BB962C8B-B14F-4D97-AF65-F5344CB8AC3E}">
        <p14:creationId xmlns:p14="http://schemas.microsoft.com/office/powerpoint/2010/main" val="1651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2"/>
          <p:cNvGrpSpPr>
            <a:grpSpLocks noChangeAspect="1"/>
          </p:cNvGrpSpPr>
          <p:nvPr/>
        </p:nvGrpSpPr>
        <p:grpSpPr bwMode="auto">
          <a:xfrm>
            <a:off x="848379" y="2077861"/>
            <a:ext cx="3167742" cy="2520950"/>
            <a:chOff x="884" y="1479"/>
            <a:chExt cx="1585" cy="1588"/>
          </a:xfrm>
        </p:grpSpPr>
        <p:sp>
          <p:nvSpPr>
            <p:cNvPr id="94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67" name="Group 12"/>
          <p:cNvGrpSpPr>
            <a:grpSpLocks noChangeAspect="1"/>
          </p:cNvGrpSpPr>
          <p:nvPr/>
        </p:nvGrpSpPr>
        <p:grpSpPr bwMode="auto">
          <a:xfrm>
            <a:off x="4501312" y="2075814"/>
            <a:ext cx="3167742" cy="2520950"/>
            <a:chOff x="884" y="1479"/>
            <a:chExt cx="1585" cy="1588"/>
          </a:xfrm>
        </p:grpSpPr>
        <p:sp>
          <p:nvSpPr>
            <p:cNvPr id="68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rgbClr val="6B9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분석 방향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7973" y="7321859"/>
            <a:ext cx="3367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</a:t>
            </a:r>
            <a:r>
              <a:rPr lang="ko-KR" altLang="en-US" dirty="0" smtClean="0"/>
              <a:t>차 분석 지역에 해당되는 학교 대상 </a:t>
            </a:r>
            <a:r>
              <a:rPr lang="ko-KR" altLang="en-US" dirty="0" err="1" smtClean="0"/>
              <a:t>특성데이터</a:t>
            </a:r>
            <a:r>
              <a:rPr lang="ko-KR" altLang="en-US" dirty="0" smtClean="0"/>
              <a:t> 수집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군집화 실행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학교마다 우선순위 점수 부여</a:t>
            </a:r>
            <a:endParaRPr lang="en-US" altLang="ko-KR" dirty="0" smtClean="0"/>
          </a:p>
          <a:p>
            <a:r>
              <a:rPr lang="en-US" altLang="ko-KR" dirty="0"/>
              <a:t>-</a:t>
            </a:r>
            <a:r>
              <a:rPr lang="ko-KR" altLang="en-US" dirty="0" smtClean="0"/>
              <a:t>가장 점수가 높은 학교 채택 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056494" y="4510964"/>
            <a:ext cx="4022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시민 설문 조사 결과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AI/SW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선도학교운영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계획서를 참고해 학교별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인원 추천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8297" y="2780238"/>
            <a:ext cx="125867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701998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824379" y="7203747"/>
            <a:ext cx="484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인공지능 교육 우선순위에 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영향을 줄 세종 지역 데이터 수집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군집화 유사한 지역 묶음 추출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지역마다 우선순위 점수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부여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점수가 높은 지역 선별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7701" y="4530114"/>
            <a:ext cx="353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 지역 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군집화로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유사한 지역끼리 묶음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각 지역 묶음에 점수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가장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점수가 높은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묶음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59411" y="2780238"/>
            <a:ext cx="129394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370745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42259" y="4555881"/>
            <a:ext cx="338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 지역에 해당되는 학교 대상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우선순위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 부여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가장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점수가 높은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76" name="Group 12"/>
          <p:cNvGrpSpPr>
            <a:grpSpLocks noChangeAspect="1"/>
          </p:cNvGrpSpPr>
          <p:nvPr/>
        </p:nvGrpSpPr>
        <p:grpSpPr bwMode="auto">
          <a:xfrm>
            <a:off x="8158708" y="2075814"/>
            <a:ext cx="3167742" cy="2520950"/>
            <a:chOff x="884" y="1479"/>
            <a:chExt cx="1585" cy="1588"/>
          </a:xfrm>
        </p:grpSpPr>
        <p:sp>
          <p:nvSpPr>
            <p:cNvPr id="77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rgbClr val="346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608699" y="2765417"/>
            <a:ext cx="2263761" cy="1010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분석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소개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1" name="Group 17"/>
          <p:cNvGrpSpPr>
            <a:grpSpLocks noChangeAspect="1"/>
          </p:cNvGrpSpPr>
          <p:nvPr/>
        </p:nvGrpSpPr>
        <p:grpSpPr bwMode="auto">
          <a:xfrm>
            <a:off x="7340532" y="2958464"/>
            <a:ext cx="715962" cy="744537"/>
            <a:chOff x="4649" y="2501"/>
            <a:chExt cx="451" cy="469"/>
          </a:xfrm>
        </p:grpSpPr>
        <p:sp>
          <p:nvSpPr>
            <p:cNvPr id="82" name="AutoShape 16"/>
            <p:cNvSpPr>
              <a:spLocks noChangeAspect="1" noChangeArrowheads="1" noTextEdit="1"/>
            </p:cNvSpPr>
            <p:nvPr/>
          </p:nvSpPr>
          <p:spPr bwMode="auto">
            <a:xfrm>
              <a:off x="4649" y="2501"/>
              <a:ext cx="45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4648" y="2499"/>
              <a:ext cx="452" cy="473"/>
            </a:xfrm>
            <a:custGeom>
              <a:avLst/>
              <a:gdLst>
                <a:gd name="T0" fmla="*/ 363 w 452"/>
                <a:gd name="T1" fmla="*/ 473 h 473"/>
                <a:gd name="T2" fmla="*/ 452 w 452"/>
                <a:gd name="T3" fmla="*/ 238 h 473"/>
                <a:gd name="T4" fmla="*/ 363 w 452"/>
                <a:gd name="T5" fmla="*/ 0 h 473"/>
                <a:gd name="T6" fmla="*/ 363 w 452"/>
                <a:gd name="T7" fmla="*/ 91 h 473"/>
                <a:gd name="T8" fmla="*/ 0 w 452"/>
                <a:gd name="T9" fmla="*/ 91 h 473"/>
                <a:gd name="T10" fmla="*/ 0 w 452"/>
                <a:gd name="T11" fmla="*/ 382 h 473"/>
                <a:gd name="T12" fmla="*/ 363 w 452"/>
                <a:gd name="T13" fmla="*/ 382 h 473"/>
                <a:gd name="T14" fmla="*/ 363 w 452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473">
                  <a:moveTo>
                    <a:pt x="363" y="473"/>
                  </a:moveTo>
                  <a:lnTo>
                    <a:pt x="452" y="238"/>
                  </a:lnTo>
                  <a:lnTo>
                    <a:pt x="363" y="0"/>
                  </a:lnTo>
                  <a:lnTo>
                    <a:pt x="363" y="91"/>
                  </a:lnTo>
                  <a:lnTo>
                    <a:pt x="0" y="91"/>
                  </a:lnTo>
                  <a:lnTo>
                    <a:pt x="0" y="382"/>
                  </a:lnTo>
                  <a:lnTo>
                    <a:pt x="363" y="382"/>
                  </a:lnTo>
                  <a:lnTo>
                    <a:pt x="363" y="473"/>
                  </a:lnTo>
                  <a:close/>
                </a:path>
              </a:pathLst>
            </a:custGeom>
            <a:solidFill>
              <a:srgbClr val="6B9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Group 17"/>
          <p:cNvGrpSpPr>
            <a:grpSpLocks noChangeAspect="1"/>
          </p:cNvGrpSpPr>
          <p:nvPr/>
        </p:nvGrpSpPr>
        <p:grpSpPr bwMode="auto">
          <a:xfrm>
            <a:off x="3687599" y="2960511"/>
            <a:ext cx="715962" cy="744537"/>
            <a:chOff x="4649" y="2501"/>
            <a:chExt cx="451" cy="469"/>
          </a:xfrm>
        </p:grpSpPr>
        <p:sp>
          <p:nvSpPr>
            <p:cNvPr id="97" name="AutoShape 16"/>
            <p:cNvSpPr>
              <a:spLocks noChangeAspect="1" noChangeArrowheads="1" noTextEdit="1"/>
            </p:cNvSpPr>
            <p:nvPr/>
          </p:nvSpPr>
          <p:spPr bwMode="auto">
            <a:xfrm>
              <a:off x="4649" y="2501"/>
              <a:ext cx="45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8"/>
            <p:cNvSpPr>
              <a:spLocks/>
            </p:cNvSpPr>
            <p:nvPr/>
          </p:nvSpPr>
          <p:spPr bwMode="auto">
            <a:xfrm>
              <a:off x="4648" y="2499"/>
              <a:ext cx="452" cy="473"/>
            </a:xfrm>
            <a:custGeom>
              <a:avLst/>
              <a:gdLst>
                <a:gd name="T0" fmla="*/ 363 w 452"/>
                <a:gd name="T1" fmla="*/ 473 h 473"/>
                <a:gd name="T2" fmla="*/ 452 w 452"/>
                <a:gd name="T3" fmla="*/ 238 h 473"/>
                <a:gd name="T4" fmla="*/ 363 w 452"/>
                <a:gd name="T5" fmla="*/ 0 h 473"/>
                <a:gd name="T6" fmla="*/ 363 w 452"/>
                <a:gd name="T7" fmla="*/ 91 h 473"/>
                <a:gd name="T8" fmla="*/ 0 w 452"/>
                <a:gd name="T9" fmla="*/ 91 h 473"/>
                <a:gd name="T10" fmla="*/ 0 w 452"/>
                <a:gd name="T11" fmla="*/ 382 h 473"/>
                <a:gd name="T12" fmla="*/ 363 w 452"/>
                <a:gd name="T13" fmla="*/ 382 h 473"/>
                <a:gd name="T14" fmla="*/ 363 w 452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473">
                  <a:moveTo>
                    <a:pt x="363" y="473"/>
                  </a:moveTo>
                  <a:lnTo>
                    <a:pt x="452" y="238"/>
                  </a:lnTo>
                  <a:lnTo>
                    <a:pt x="363" y="0"/>
                  </a:lnTo>
                  <a:lnTo>
                    <a:pt x="363" y="91"/>
                  </a:lnTo>
                  <a:lnTo>
                    <a:pt x="0" y="91"/>
                  </a:lnTo>
                  <a:lnTo>
                    <a:pt x="0" y="382"/>
                  </a:lnTo>
                  <a:lnTo>
                    <a:pt x="363" y="382"/>
                  </a:lnTo>
                  <a:lnTo>
                    <a:pt x="363" y="47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2" name="직선 연결선 101"/>
          <p:cNvCxnSpPr/>
          <p:nvPr/>
        </p:nvCxnSpPr>
        <p:spPr>
          <a:xfrm>
            <a:off x="8994907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319456" y="2447597"/>
            <a:ext cx="93154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80355" y="3614100"/>
            <a:ext cx="5606145" cy="102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41123" y="1656180"/>
            <a:ext cx="530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추출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병합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496292" y="2835260"/>
            <a:ext cx="43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읍면동별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면적</a:t>
            </a:r>
            <a:r>
              <a:rPr lang="en-US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인구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1528" y="3614100"/>
            <a:ext cx="5945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en-US" altLang="ko-KR" dirty="0"/>
              <a:t>= 'https://ko.wikipedia.org/wiki/</a:t>
            </a:r>
            <a:r>
              <a:rPr lang="ko-KR" altLang="en-US" dirty="0"/>
              <a:t>세종특별자치시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page = </a:t>
            </a:r>
            <a:r>
              <a:rPr lang="en-US" altLang="ko-KR" dirty="0" err="1"/>
              <a:t>requests.get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soup = </a:t>
            </a:r>
            <a:r>
              <a:rPr lang="en-US" altLang="ko-KR" dirty="0" err="1"/>
              <a:t>BeautifulSoup</a:t>
            </a:r>
            <a:r>
              <a:rPr lang="en-US" altLang="ko-KR" dirty="0"/>
              <a:t>(</a:t>
            </a:r>
            <a:r>
              <a:rPr lang="en-US" altLang="ko-KR" dirty="0" err="1"/>
              <a:t>page.text</a:t>
            </a:r>
            <a:r>
              <a:rPr lang="en-US" altLang="ko-KR" dirty="0"/>
              <a:t>, '</a:t>
            </a:r>
            <a:r>
              <a:rPr lang="en-US" altLang="ko-KR" dirty="0" err="1"/>
              <a:t>html.parser</a:t>
            </a:r>
            <a:r>
              <a:rPr lang="en-US" altLang="ko-KR" dirty="0" smtClean="0"/>
              <a:t>')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위키백과에 인구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세대의 정보가 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담겨있으니 크롤링해 사용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8644757" y="3423323"/>
            <a:ext cx="16882227" cy="6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636956"/>
              </p:ext>
            </p:extLst>
          </p:nvPr>
        </p:nvGraphicFramePr>
        <p:xfrm>
          <a:off x="8644759" y="3778092"/>
          <a:ext cx="1340906" cy="92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6" name="워크시트" showAsIcon="1" r:id="rId4" imgW="965436" imgH="672367" progId="Excel.Sheet.12">
                  <p:embed/>
                </p:oleObj>
              </mc:Choice>
              <mc:Fallback>
                <p:oleObj name="워크시트" showAsIcon="1" r:id="rId4" imgW="965436" imgH="672367" progId="Excel.Sheet.1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4759" y="3778092"/>
                        <a:ext cx="1340906" cy="92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6937665" y="2701208"/>
            <a:ext cx="431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읍면동별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24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기초생활수급자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74304" y="5133291"/>
            <a:ext cx="268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통계청에서 데이터 확보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94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3196" y="1137800"/>
            <a:ext cx="487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학교와 학원 위치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80971" y="2737264"/>
            <a:ext cx="5902642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지도 </a:t>
            </a:r>
            <a:r>
              <a:rPr lang="ko-KR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시각화</a:t>
            </a:r>
            <a:endParaRPr lang="en-US" altLang="ko-KR" sz="24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endParaRPr lang="ko-KR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국토교통부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로부터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행정구역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좌표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shp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shx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.dbf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확보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json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변환하는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사이트를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통해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shp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json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좌표가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UTM-K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기준으로 나와있어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이를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경도로 변환 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.csv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저장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70" name="그림 69"/>
          <p:cNvPicPr/>
          <p:nvPr/>
        </p:nvPicPr>
        <p:blipFill>
          <a:blip r:embed="rId3"/>
          <a:stretch>
            <a:fillRect/>
          </a:stretch>
        </p:blipFill>
        <p:spPr>
          <a:xfrm>
            <a:off x="6453777" y="1858985"/>
            <a:ext cx="4144265" cy="47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4" name="Group 6"/>
          <p:cNvGrpSpPr>
            <a:grpSpLocks noChangeAspect="1"/>
          </p:cNvGrpSpPr>
          <p:nvPr/>
        </p:nvGrpSpPr>
        <p:grpSpPr bwMode="auto">
          <a:xfrm>
            <a:off x="1573068" y="1755775"/>
            <a:ext cx="4439039" cy="5298656"/>
            <a:chOff x="2036" y="1337"/>
            <a:chExt cx="3601" cy="1978"/>
          </a:xfrm>
        </p:grpSpPr>
        <p:sp>
          <p:nvSpPr>
            <p:cNvPr id="5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036" y="1337"/>
              <a:ext cx="3601" cy="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2303" y="1660"/>
              <a:ext cx="3088" cy="343"/>
            </a:xfrm>
            <a:custGeom>
              <a:avLst/>
              <a:gdLst>
                <a:gd name="T0" fmla="*/ 917 w 3124"/>
                <a:gd name="T1" fmla="*/ 580 h 587"/>
                <a:gd name="T2" fmla="*/ 906 w 3124"/>
                <a:gd name="T3" fmla="*/ 576 h 587"/>
                <a:gd name="T4" fmla="*/ 897 w 3124"/>
                <a:gd name="T5" fmla="*/ 569 h 587"/>
                <a:gd name="T6" fmla="*/ 121 w 3124"/>
                <a:gd name="T7" fmla="*/ 77 h 587"/>
                <a:gd name="T8" fmla="*/ 3 w 3124"/>
                <a:gd name="T9" fmla="*/ 3 h 587"/>
                <a:gd name="T10" fmla="*/ 1 w 3124"/>
                <a:gd name="T11" fmla="*/ 2 h 587"/>
                <a:gd name="T12" fmla="*/ 3 w 3124"/>
                <a:gd name="T13" fmla="*/ 1 h 587"/>
                <a:gd name="T14" fmla="*/ 27 w 3124"/>
                <a:gd name="T15" fmla="*/ 0 h 587"/>
                <a:gd name="T16" fmla="*/ 3102 w 3124"/>
                <a:gd name="T17" fmla="*/ 0 h 587"/>
                <a:gd name="T18" fmla="*/ 3123 w 3124"/>
                <a:gd name="T19" fmla="*/ 0 h 587"/>
                <a:gd name="T20" fmla="*/ 3124 w 3124"/>
                <a:gd name="T21" fmla="*/ 4 h 587"/>
                <a:gd name="T22" fmla="*/ 3064 w 3124"/>
                <a:gd name="T23" fmla="*/ 42 h 587"/>
                <a:gd name="T24" fmla="*/ 2227 w 3124"/>
                <a:gd name="T25" fmla="*/ 573 h 587"/>
                <a:gd name="T26" fmla="*/ 2213 w 3124"/>
                <a:gd name="T27" fmla="*/ 580 h 587"/>
                <a:gd name="T28" fmla="*/ 2184 w 3124"/>
                <a:gd name="T29" fmla="*/ 587 h 587"/>
                <a:gd name="T30" fmla="*/ 948 w 3124"/>
                <a:gd name="T31" fmla="*/ 587 h 587"/>
                <a:gd name="T32" fmla="*/ 917 w 3124"/>
                <a:gd name="T33" fmla="*/ 58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24" h="587">
                  <a:moveTo>
                    <a:pt x="917" y="580"/>
                  </a:moveTo>
                  <a:cubicBezTo>
                    <a:pt x="913" y="579"/>
                    <a:pt x="910" y="577"/>
                    <a:pt x="906" y="576"/>
                  </a:cubicBezTo>
                  <a:cubicBezTo>
                    <a:pt x="903" y="574"/>
                    <a:pt x="900" y="572"/>
                    <a:pt x="897" y="569"/>
                  </a:cubicBezTo>
                  <a:cubicBezTo>
                    <a:pt x="639" y="405"/>
                    <a:pt x="380" y="241"/>
                    <a:pt x="121" y="77"/>
                  </a:cubicBezTo>
                  <a:cubicBezTo>
                    <a:pt x="82" y="52"/>
                    <a:pt x="42" y="28"/>
                    <a:pt x="3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11" y="0"/>
                    <a:pt x="19" y="0"/>
                    <a:pt x="27" y="0"/>
                  </a:cubicBezTo>
                  <a:cubicBezTo>
                    <a:pt x="1052" y="0"/>
                    <a:pt x="2077" y="0"/>
                    <a:pt x="3102" y="0"/>
                  </a:cubicBezTo>
                  <a:cubicBezTo>
                    <a:pt x="3109" y="0"/>
                    <a:pt x="3116" y="0"/>
                    <a:pt x="3123" y="0"/>
                  </a:cubicBezTo>
                  <a:cubicBezTo>
                    <a:pt x="3123" y="1"/>
                    <a:pt x="3123" y="2"/>
                    <a:pt x="3124" y="4"/>
                  </a:cubicBezTo>
                  <a:cubicBezTo>
                    <a:pt x="3104" y="17"/>
                    <a:pt x="3084" y="29"/>
                    <a:pt x="3064" y="42"/>
                  </a:cubicBezTo>
                  <a:cubicBezTo>
                    <a:pt x="2785" y="219"/>
                    <a:pt x="2506" y="396"/>
                    <a:pt x="2227" y="573"/>
                  </a:cubicBezTo>
                  <a:cubicBezTo>
                    <a:pt x="2222" y="575"/>
                    <a:pt x="2218" y="578"/>
                    <a:pt x="2213" y="580"/>
                  </a:cubicBezTo>
                  <a:cubicBezTo>
                    <a:pt x="2204" y="586"/>
                    <a:pt x="2194" y="587"/>
                    <a:pt x="2184" y="587"/>
                  </a:cubicBezTo>
                  <a:cubicBezTo>
                    <a:pt x="1772" y="587"/>
                    <a:pt x="1360" y="587"/>
                    <a:pt x="948" y="587"/>
                  </a:cubicBezTo>
                  <a:cubicBezTo>
                    <a:pt x="937" y="587"/>
                    <a:pt x="927" y="586"/>
                    <a:pt x="917" y="58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3132" y="1995"/>
              <a:ext cx="1472" cy="277"/>
            </a:xfrm>
            <a:custGeom>
              <a:avLst/>
              <a:gdLst>
                <a:gd name="T0" fmla="*/ 0 w 1296"/>
                <a:gd name="T1" fmla="*/ 0 h 587"/>
                <a:gd name="T2" fmla="*/ 22 w 1296"/>
                <a:gd name="T3" fmla="*/ 0 h 587"/>
                <a:gd name="T4" fmla="*/ 1272 w 1296"/>
                <a:gd name="T5" fmla="*/ 0 h 587"/>
                <a:gd name="T6" fmla="*/ 1296 w 1296"/>
                <a:gd name="T7" fmla="*/ 0 h 587"/>
                <a:gd name="T8" fmla="*/ 1117 w 1296"/>
                <a:gd name="T9" fmla="*/ 202 h 587"/>
                <a:gd name="T10" fmla="*/ 777 w 1296"/>
                <a:gd name="T11" fmla="*/ 580 h 587"/>
                <a:gd name="T12" fmla="*/ 751 w 1296"/>
                <a:gd name="T13" fmla="*/ 586 h 587"/>
                <a:gd name="T14" fmla="*/ 544 w 1296"/>
                <a:gd name="T15" fmla="*/ 586 h 587"/>
                <a:gd name="T16" fmla="*/ 518 w 1296"/>
                <a:gd name="T17" fmla="*/ 580 h 587"/>
                <a:gd name="T18" fmla="*/ 513 w 1296"/>
                <a:gd name="T19" fmla="*/ 576 h 587"/>
                <a:gd name="T20" fmla="*/ 509 w 1296"/>
                <a:gd name="T21" fmla="*/ 572 h 587"/>
                <a:gd name="T22" fmla="*/ 346 w 1296"/>
                <a:gd name="T23" fmla="*/ 388 h 587"/>
                <a:gd name="T24" fmla="*/ 8 w 1296"/>
                <a:gd name="T25" fmla="*/ 12 h 587"/>
                <a:gd name="T26" fmla="*/ 0 w 1296"/>
                <a:gd name="T27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6" h="587">
                  <a:moveTo>
                    <a:pt x="0" y="0"/>
                  </a:moveTo>
                  <a:cubicBezTo>
                    <a:pt x="7" y="0"/>
                    <a:pt x="15" y="0"/>
                    <a:pt x="22" y="0"/>
                  </a:cubicBezTo>
                  <a:cubicBezTo>
                    <a:pt x="439" y="0"/>
                    <a:pt x="855" y="0"/>
                    <a:pt x="1272" y="0"/>
                  </a:cubicBezTo>
                  <a:cubicBezTo>
                    <a:pt x="1280" y="0"/>
                    <a:pt x="1288" y="0"/>
                    <a:pt x="1296" y="0"/>
                  </a:cubicBezTo>
                  <a:cubicBezTo>
                    <a:pt x="1236" y="68"/>
                    <a:pt x="1177" y="135"/>
                    <a:pt x="1117" y="202"/>
                  </a:cubicBezTo>
                  <a:cubicBezTo>
                    <a:pt x="1004" y="328"/>
                    <a:pt x="891" y="454"/>
                    <a:pt x="777" y="580"/>
                  </a:cubicBezTo>
                  <a:cubicBezTo>
                    <a:pt x="769" y="587"/>
                    <a:pt x="760" y="586"/>
                    <a:pt x="751" y="586"/>
                  </a:cubicBezTo>
                  <a:cubicBezTo>
                    <a:pt x="682" y="587"/>
                    <a:pt x="613" y="587"/>
                    <a:pt x="544" y="586"/>
                  </a:cubicBezTo>
                  <a:cubicBezTo>
                    <a:pt x="535" y="586"/>
                    <a:pt x="525" y="587"/>
                    <a:pt x="518" y="580"/>
                  </a:cubicBezTo>
                  <a:cubicBezTo>
                    <a:pt x="516" y="579"/>
                    <a:pt x="515" y="577"/>
                    <a:pt x="513" y="576"/>
                  </a:cubicBezTo>
                  <a:cubicBezTo>
                    <a:pt x="511" y="575"/>
                    <a:pt x="510" y="574"/>
                    <a:pt x="509" y="572"/>
                  </a:cubicBezTo>
                  <a:cubicBezTo>
                    <a:pt x="455" y="511"/>
                    <a:pt x="401" y="449"/>
                    <a:pt x="346" y="388"/>
                  </a:cubicBezTo>
                  <a:cubicBezTo>
                    <a:pt x="234" y="263"/>
                    <a:pt x="121" y="137"/>
                    <a:pt x="8" y="12"/>
                  </a:cubicBezTo>
                  <a:cubicBezTo>
                    <a:pt x="5" y="8"/>
                    <a:pt x="3" y="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3715" y="2272"/>
              <a:ext cx="298" cy="302"/>
            </a:xfrm>
            <a:custGeom>
              <a:avLst/>
              <a:gdLst>
                <a:gd name="T0" fmla="*/ 3 w 263"/>
                <a:gd name="T1" fmla="*/ 0 h 581"/>
                <a:gd name="T2" fmla="*/ 262 w 263"/>
                <a:gd name="T3" fmla="*/ 0 h 581"/>
                <a:gd name="T4" fmla="*/ 263 w 263"/>
                <a:gd name="T5" fmla="*/ 563 h 581"/>
                <a:gd name="T6" fmla="*/ 248 w 263"/>
                <a:gd name="T7" fmla="*/ 580 h 581"/>
                <a:gd name="T8" fmla="*/ 14 w 263"/>
                <a:gd name="T9" fmla="*/ 580 h 581"/>
                <a:gd name="T10" fmla="*/ 2 w 263"/>
                <a:gd name="T11" fmla="*/ 576 h 581"/>
                <a:gd name="T12" fmla="*/ 0 w 263"/>
                <a:gd name="T13" fmla="*/ 573 h 581"/>
                <a:gd name="T14" fmla="*/ 2 w 263"/>
                <a:gd name="T15" fmla="*/ 572 h 581"/>
                <a:gd name="T16" fmla="*/ 2 w 263"/>
                <a:gd name="T17" fmla="*/ 254 h 581"/>
                <a:gd name="T18" fmla="*/ 3 w 263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581">
                  <a:moveTo>
                    <a:pt x="3" y="0"/>
                  </a:moveTo>
                  <a:cubicBezTo>
                    <a:pt x="89" y="0"/>
                    <a:pt x="176" y="0"/>
                    <a:pt x="262" y="0"/>
                  </a:cubicBezTo>
                  <a:cubicBezTo>
                    <a:pt x="262" y="188"/>
                    <a:pt x="262" y="376"/>
                    <a:pt x="263" y="563"/>
                  </a:cubicBezTo>
                  <a:cubicBezTo>
                    <a:pt x="263" y="574"/>
                    <a:pt x="262" y="580"/>
                    <a:pt x="248" y="580"/>
                  </a:cubicBezTo>
                  <a:cubicBezTo>
                    <a:pt x="170" y="580"/>
                    <a:pt x="92" y="580"/>
                    <a:pt x="14" y="580"/>
                  </a:cubicBezTo>
                  <a:cubicBezTo>
                    <a:pt x="10" y="580"/>
                    <a:pt x="5" y="581"/>
                    <a:pt x="2" y="576"/>
                  </a:cubicBezTo>
                  <a:cubicBezTo>
                    <a:pt x="0" y="575"/>
                    <a:pt x="0" y="574"/>
                    <a:pt x="0" y="573"/>
                  </a:cubicBezTo>
                  <a:cubicBezTo>
                    <a:pt x="1" y="572"/>
                    <a:pt x="1" y="572"/>
                    <a:pt x="2" y="572"/>
                  </a:cubicBezTo>
                  <a:cubicBezTo>
                    <a:pt x="2" y="466"/>
                    <a:pt x="2" y="360"/>
                    <a:pt x="2" y="254"/>
                  </a:cubicBezTo>
                  <a:cubicBezTo>
                    <a:pt x="3" y="169"/>
                    <a:pt x="3" y="85"/>
                    <a:pt x="3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2039" y="3305"/>
              <a:ext cx="1680" cy="4"/>
            </a:xfrm>
            <a:custGeom>
              <a:avLst/>
              <a:gdLst>
                <a:gd name="T0" fmla="*/ 1479 w 1479"/>
                <a:gd name="T1" fmla="*/ 0 h 4"/>
                <a:gd name="T2" fmla="*/ 1479 w 1479"/>
                <a:gd name="T3" fmla="*/ 4 h 4"/>
                <a:gd name="T4" fmla="*/ 0 w 1479"/>
                <a:gd name="T5" fmla="*/ 4 h 4"/>
                <a:gd name="T6" fmla="*/ 0 w 1479"/>
                <a:gd name="T7" fmla="*/ 0 h 4"/>
                <a:gd name="T8" fmla="*/ 1479 w 147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">
                  <a:moveTo>
                    <a:pt x="1479" y="0"/>
                  </a:moveTo>
                  <a:cubicBezTo>
                    <a:pt x="1479" y="1"/>
                    <a:pt x="1479" y="3"/>
                    <a:pt x="1479" y="4"/>
                  </a:cubicBezTo>
                  <a:cubicBezTo>
                    <a:pt x="986" y="4"/>
                    <a:pt x="493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493" y="0"/>
                    <a:pt x="986" y="0"/>
                    <a:pt x="147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2039" y="2645"/>
              <a:ext cx="1675" cy="5"/>
            </a:xfrm>
            <a:custGeom>
              <a:avLst/>
              <a:gdLst>
                <a:gd name="T0" fmla="*/ 1471 w 1475"/>
                <a:gd name="T1" fmla="*/ 0 h 4"/>
                <a:gd name="T2" fmla="*/ 1475 w 1475"/>
                <a:gd name="T3" fmla="*/ 4 h 4"/>
                <a:gd name="T4" fmla="*/ 0 w 1475"/>
                <a:gd name="T5" fmla="*/ 4 h 4"/>
                <a:gd name="T6" fmla="*/ 0 w 1475"/>
                <a:gd name="T7" fmla="*/ 0 h 4"/>
                <a:gd name="T8" fmla="*/ 1471 w 14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4">
                  <a:moveTo>
                    <a:pt x="1471" y="0"/>
                  </a:moveTo>
                  <a:cubicBezTo>
                    <a:pt x="1472" y="1"/>
                    <a:pt x="1474" y="3"/>
                    <a:pt x="1475" y="4"/>
                  </a:cubicBezTo>
                  <a:cubicBezTo>
                    <a:pt x="983" y="4"/>
                    <a:pt x="491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490" y="0"/>
                    <a:pt x="981" y="0"/>
                    <a:pt x="147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2037" y="1983"/>
              <a:ext cx="1082" cy="10"/>
            </a:xfrm>
            <a:custGeom>
              <a:avLst/>
              <a:gdLst>
                <a:gd name="T0" fmla="*/ 944 w 953"/>
                <a:gd name="T1" fmla="*/ 0 h 9"/>
                <a:gd name="T2" fmla="*/ 953 w 953"/>
                <a:gd name="T3" fmla="*/ 7 h 9"/>
                <a:gd name="T4" fmla="*/ 246 w 953"/>
                <a:gd name="T5" fmla="*/ 7 h 9"/>
                <a:gd name="T6" fmla="*/ 20 w 953"/>
                <a:gd name="T7" fmla="*/ 7 h 9"/>
                <a:gd name="T8" fmla="*/ 0 w 953"/>
                <a:gd name="T9" fmla="*/ 5 h 9"/>
                <a:gd name="T10" fmla="*/ 22 w 953"/>
                <a:gd name="T11" fmla="*/ 3 h 9"/>
                <a:gd name="T12" fmla="*/ 921 w 953"/>
                <a:gd name="T13" fmla="*/ 3 h 9"/>
                <a:gd name="T14" fmla="*/ 944 w 95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9">
                  <a:moveTo>
                    <a:pt x="944" y="0"/>
                  </a:moveTo>
                  <a:cubicBezTo>
                    <a:pt x="949" y="0"/>
                    <a:pt x="951" y="3"/>
                    <a:pt x="953" y="7"/>
                  </a:cubicBezTo>
                  <a:cubicBezTo>
                    <a:pt x="717" y="7"/>
                    <a:pt x="482" y="7"/>
                    <a:pt x="246" y="7"/>
                  </a:cubicBezTo>
                  <a:cubicBezTo>
                    <a:pt x="171" y="7"/>
                    <a:pt x="95" y="7"/>
                    <a:pt x="20" y="7"/>
                  </a:cubicBezTo>
                  <a:cubicBezTo>
                    <a:pt x="14" y="7"/>
                    <a:pt x="7" y="9"/>
                    <a:pt x="0" y="5"/>
                  </a:cubicBezTo>
                  <a:cubicBezTo>
                    <a:pt x="8" y="1"/>
                    <a:pt x="15" y="3"/>
                    <a:pt x="22" y="3"/>
                  </a:cubicBezTo>
                  <a:cubicBezTo>
                    <a:pt x="322" y="3"/>
                    <a:pt x="622" y="3"/>
                    <a:pt x="921" y="3"/>
                  </a:cubicBezTo>
                  <a:cubicBezTo>
                    <a:pt x="929" y="3"/>
                    <a:pt x="937" y="6"/>
                    <a:pt x="94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2038" y="1337"/>
              <a:ext cx="56" cy="2"/>
            </a:xfrm>
            <a:custGeom>
              <a:avLst/>
              <a:gdLst>
                <a:gd name="T0" fmla="*/ 49 w 49"/>
                <a:gd name="T1" fmla="*/ 0 h 2"/>
                <a:gd name="T2" fmla="*/ 49 w 49"/>
                <a:gd name="T3" fmla="*/ 2 h 2"/>
                <a:gd name="T4" fmla="*/ 0 w 49"/>
                <a:gd name="T5" fmla="*/ 2 h 2"/>
                <a:gd name="T6" fmla="*/ 0 w 49"/>
                <a:gd name="T7" fmla="*/ 0 h 2"/>
                <a:gd name="T8" fmla="*/ 49 w 4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">
                  <a:moveTo>
                    <a:pt x="49" y="0"/>
                  </a:moveTo>
                  <a:cubicBezTo>
                    <a:pt x="48" y="1"/>
                    <a:pt x="48" y="1"/>
                    <a:pt x="49" y="2"/>
                  </a:cubicBezTo>
                  <a:cubicBezTo>
                    <a:pt x="32" y="2"/>
                    <a:pt x="16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6" y="0"/>
                    <a:pt x="32" y="0"/>
                    <a:pt x="4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-1007475" y="4002923"/>
            <a:ext cx="622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유치원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대학교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정보 제거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3727" y="3230081"/>
            <a:ext cx="291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학교 주소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목록 확보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2560882" y="3527442"/>
            <a:ext cx="620254" cy="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860748" y="4247642"/>
            <a:ext cx="965740" cy="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03707" y="5549144"/>
            <a:ext cx="486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학교들의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위경도는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카카오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함수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를 이용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82968" y="1974068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초중고 학교 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4" name="그림 23"/>
          <p:cNvPicPr/>
          <p:nvPr/>
        </p:nvPicPr>
        <p:blipFill>
          <a:blip r:embed="rId3"/>
          <a:stretch>
            <a:fillRect/>
          </a:stretch>
        </p:blipFill>
        <p:spPr>
          <a:xfrm>
            <a:off x="6566652" y="1444581"/>
            <a:ext cx="4088922" cy="4745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514" y="5112324"/>
            <a:ext cx="27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초중고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91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개의 학교</a:t>
            </a:r>
            <a:endParaRPr lang="ko-KR" altLang="en-US" dirty="0">
              <a:solidFill>
                <a:srgbClr val="C0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0132" y="2569490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컴퓨터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학원목록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28" y="3559778"/>
            <a:ext cx="5496791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네이버 지도에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세종시 컴퓨터 학원 정보를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검색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엑셀에 입력 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67136"/>
              </p:ext>
            </p:extLst>
          </p:nvPr>
        </p:nvGraphicFramePr>
        <p:xfrm>
          <a:off x="2383526" y="4161905"/>
          <a:ext cx="1111827" cy="84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워크시트" showAsIcon="1" r:id="rId4" imgW="965436" imgH="672367" progId="Excel.Sheet.12">
                  <p:embed/>
                </p:oleObj>
              </mc:Choice>
              <mc:Fallback>
                <p:oleObj name="워크시트" showAsIcon="1" r:id="rId4" imgW="965436" imgH="672367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526" y="4161905"/>
                        <a:ext cx="1111827" cy="843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128" y="4994676"/>
            <a:ext cx="54967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곳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도로명과 지번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위경도를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카카오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API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함수로 가져옴</a:t>
            </a:r>
            <a:endParaRPr kumimoji="0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24679" y="1708317"/>
            <a:ext cx="48253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부터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까지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라벨링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KNN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사용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n_neighbors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학원데이터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훈련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 데이터를 넣어 예측 시킨 결과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67446" y="4028401"/>
            <a:ext cx="758536" cy="127617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1802" y="2631647"/>
            <a:ext cx="4668237" cy="3270248"/>
          </a:xfrm>
          <a:prstGeom prst="rect">
            <a:avLst/>
          </a:prstGeom>
        </p:spPr>
      </p:pic>
      <p:sp>
        <p:nvSpPr>
          <p:cNvPr id="39" name="눈물 방울 38"/>
          <p:cNvSpPr/>
          <p:nvPr/>
        </p:nvSpPr>
        <p:spPr>
          <a:xfrm rot="8100000">
            <a:off x="9947565" y="5990437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천공 테이프 18"/>
          <p:cNvSpPr/>
          <p:nvPr/>
        </p:nvSpPr>
        <p:spPr>
          <a:xfrm flipH="1">
            <a:off x="10096502" y="6133866"/>
            <a:ext cx="159592" cy="140441"/>
          </a:xfrm>
          <a:prstGeom prst="flowChartPunchedTap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0067972" y="6069269"/>
            <a:ext cx="57059" cy="57059"/>
          </a:xfrm>
          <a:prstGeom prst="flowChartConnector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096502" y="6121584"/>
            <a:ext cx="0" cy="191024"/>
          </a:xfrm>
          <a:prstGeom prst="line">
            <a:avLst/>
          </a:prstGeom>
          <a:ln w="254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눈물 방울 44"/>
          <p:cNvSpPr/>
          <p:nvPr/>
        </p:nvSpPr>
        <p:spPr>
          <a:xfrm rot="8100000">
            <a:off x="8724736" y="6003343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26562" y="60896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1881" y="608964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/>
          <p:nvPr/>
        </p:nvPicPr>
        <p:blipFill>
          <a:blip r:embed="rId3"/>
          <a:stretch>
            <a:fillRect/>
          </a:stretch>
        </p:blipFill>
        <p:spPr>
          <a:xfrm>
            <a:off x="6481802" y="1759778"/>
            <a:ext cx="4668237" cy="3270248"/>
          </a:xfrm>
          <a:prstGeom prst="rect">
            <a:avLst/>
          </a:prstGeom>
        </p:spPr>
      </p:pic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0132" y="1697621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컴퓨터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학원목록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28" y="2687909"/>
            <a:ext cx="5496791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네이버 지도에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세종시 컴퓨터 학원 정보를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검색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엑셀에 입력 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56354"/>
              </p:ext>
            </p:extLst>
          </p:nvPr>
        </p:nvGraphicFramePr>
        <p:xfrm>
          <a:off x="2383526" y="3290036"/>
          <a:ext cx="1111827" cy="84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워크시트" showAsIcon="1" r:id="rId5" imgW="965436" imgH="672367" progId="Excel.Sheet.12">
                  <p:embed/>
                </p:oleObj>
              </mc:Choice>
              <mc:Fallback>
                <p:oleObj name="워크시트" showAsIcon="1" r:id="rId5" imgW="965436" imgH="672367" progId="Excel.Sheet.12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526" y="3290036"/>
                        <a:ext cx="1111827" cy="843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128" y="4122807"/>
            <a:ext cx="54967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곳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도로명과 지번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위경도를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카카오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API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함수로 가져옴</a:t>
            </a:r>
            <a:endParaRPr kumimoji="0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24679" y="836448"/>
            <a:ext cx="48253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부터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까지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라벨링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KNN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사용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n_neighbors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학원데이터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훈련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 데이터를 넣어 예측 시킨 결과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67446" y="3156532"/>
            <a:ext cx="758536" cy="127617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눈물 방울 38"/>
          <p:cNvSpPr/>
          <p:nvPr/>
        </p:nvSpPr>
        <p:spPr>
          <a:xfrm rot="8100000">
            <a:off x="9947565" y="5118568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천공 테이프 18"/>
          <p:cNvSpPr/>
          <p:nvPr/>
        </p:nvSpPr>
        <p:spPr>
          <a:xfrm flipH="1">
            <a:off x="10096502" y="5261997"/>
            <a:ext cx="159592" cy="140441"/>
          </a:xfrm>
          <a:prstGeom prst="flowChartPunchedTap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0067972" y="5197400"/>
            <a:ext cx="57059" cy="57059"/>
          </a:xfrm>
          <a:prstGeom prst="flowChartConnector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096502" y="5249715"/>
            <a:ext cx="0" cy="191024"/>
          </a:xfrm>
          <a:prstGeom prst="line">
            <a:avLst/>
          </a:prstGeom>
          <a:ln w="254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눈물 방울 44"/>
          <p:cNvSpPr/>
          <p:nvPr/>
        </p:nvSpPr>
        <p:spPr>
          <a:xfrm rot="8100000">
            <a:off x="8724736" y="5131474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26562" y="521777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1881" y="521777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flipV="1">
            <a:off x="4809636" y="5501309"/>
            <a:ext cx="2945399" cy="336196"/>
          </a:xfrm>
          <a:prstGeom prst="triangle">
            <a:avLst/>
          </a:prstGeom>
          <a:solidFill>
            <a:srgbClr val="B41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69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91225" y="1814554"/>
            <a:ext cx="998222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최종적으로 </a:t>
            </a:r>
            <a:r>
              <a:rPr lang="en-US" altLang="ko-KR" sz="2800" kern="100" dirty="0" err="1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scipy</a:t>
            </a:r>
            <a:r>
              <a:rPr lang="ko-KR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ko-KR" sz="2800" kern="100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유클리디언</a:t>
            </a:r>
            <a:r>
              <a:rPr lang="ko-KR" altLang="ko-KR" sz="2800" kern="1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 함수로 </a:t>
            </a: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학원과 학교의 </a:t>
            </a:r>
            <a:r>
              <a:rPr lang="ko-KR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거리를 구</a:t>
            </a: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함</a:t>
            </a:r>
            <a:r>
              <a:rPr lang="en-US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1" name="그림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3" y="2782303"/>
            <a:ext cx="11215679" cy="21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0653823" y="2782303"/>
            <a:ext cx="1079599" cy="2120272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138287" y="2662586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77362" y="1875554"/>
            <a:ext cx="559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지역 데이터 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sz="28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31202" y="2991869"/>
            <a:ext cx="3417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 기초생활수급자수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읍면동별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인구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데이터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학교 목록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컴퓨터 학원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7390" y="2991869"/>
            <a:ext cx="646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기초생활수급자가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많을수록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공교육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우선순위가 되어야한다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지역일수록 강사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지역일수록 강사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사교육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기회가 많을수록 공교육 강사 배치의 우선순위가 떨어진다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702371" y="2662587"/>
            <a:ext cx="0" cy="26376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38287" y="3587873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38290" y="4167803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8289" y="476651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38288" y="5300193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138287" y="3098016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31202" y="2698233"/>
            <a:ext cx="319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779" y="2717015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 근거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2881536" y="3374471"/>
            <a:ext cx="6479086" cy="595542"/>
          </a:xfrm>
          <a:prstGeom prst="roundRect">
            <a:avLst>
              <a:gd name="adj" fmla="val 752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609786" y="3441409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비슷한 지역끼리 묶기 위해 군집화 실시</a:t>
            </a:r>
            <a:endParaRPr lang="ko-KR" altLang="en-US" sz="24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42979" y="1092499"/>
            <a:ext cx="833947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scipy.cluster.hierarchy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dendrogram</a:t>
            </a:r>
            <a:r>
              <a:rPr lang="ko-KR" altLang="en-US" dirty="0"/>
              <a:t>, </a:t>
            </a:r>
            <a:r>
              <a:rPr lang="ko-KR" altLang="en-US" dirty="0" err="1"/>
              <a:t>ward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sklearn.preprocessing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StandardScaler</a:t>
            </a:r>
            <a:endParaRPr lang="ko-KR" altLang="en-US" dirty="0"/>
          </a:p>
          <a:p>
            <a:r>
              <a:rPr lang="ko-KR" altLang="en-US" dirty="0" err="1"/>
              <a:t>scaler</a:t>
            </a:r>
            <a:r>
              <a:rPr lang="ko-KR" altLang="en-US" dirty="0"/>
              <a:t> = </a:t>
            </a:r>
            <a:r>
              <a:rPr lang="ko-KR" altLang="en-US" dirty="0" err="1"/>
              <a:t>StandardScaler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</a:t>
            </a:r>
            <a:r>
              <a:rPr lang="ko-KR" altLang="en-US" dirty="0" err="1"/>
              <a:t>df.drop</a:t>
            </a:r>
            <a:r>
              <a:rPr lang="ko-KR" altLang="en-US" dirty="0"/>
              <a:t>('</a:t>
            </a:r>
            <a:r>
              <a:rPr lang="ko-KR" altLang="en-US" dirty="0" err="1"/>
              <a:t>읍면행정동</a:t>
            </a:r>
            <a:r>
              <a:rPr lang="ko-KR" altLang="en-US" dirty="0"/>
              <a:t>',</a:t>
            </a:r>
            <a:r>
              <a:rPr lang="ko-KR" altLang="en-US" dirty="0" err="1"/>
              <a:t>axis</a:t>
            </a:r>
            <a:r>
              <a:rPr lang="ko-KR" altLang="en-US" dirty="0"/>
              <a:t>=1)</a:t>
            </a:r>
          </a:p>
          <a:p>
            <a:r>
              <a:rPr lang="ko-KR" altLang="en-US" dirty="0" err="1"/>
              <a:t>X_scaled</a:t>
            </a:r>
            <a:r>
              <a:rPr lang="ko-KR" altLang="en-US" dirty="0"/>
              <a:t> = </a:t>
            </a:r>
            <a:r>
              <a:rPr lang="ko-KR" altLang="en-US" dirty="0" err="1"/>
              <a:t>scaler.fit_transform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1536" y="3172008"/>
            <a:ext cx="724041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linkage_array</a:t>
            </a:r>
            <a:r>
              <a:rPr lang="ko-KR" altLang="en-US" dirty="0"/>
              <a:t> = </a:t>
            </a:r>
            <a:r>
              <a:rPr lang="ko-KR" altLang="en-US" dirty="0" err="1"/>
              <a:t>ward</a:t>
            </a:r>
            <a:r>
              <a:rPr lang="ko-KR" altLang="en-US" dirty="0"/>
              <a:t>(</a:t>
            </a:r>
            <a:r>
              <a:rPr lang="ko-KR" altLang="en-US" dirty="0" err="1"/>
              <a:t>X_scaled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dendrogram</a:t>
            </a:r>
            <a:r>
              <a:rPr lang="ko-KR" altLang="en-US" dirty="0"/>
              <a:t>(</a:t>
            </a:r>
            <a:r>
              <a:rPr lang="ko-KR" altLang="en-US" dirty="0" err="1"/>
              <a:t>linkage_array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두 개와 세 개의 클러스터를 구분하는 커트라인을 표시한다.</a:t>
            </a:r>
          </a:p>
          <a:p>
            <a:r>
              <a:rPr lang="ko-KR" altLang="en-US" dirty="0" err="1"/>
              <a:t>ax</a:t>
            </a:r>
            <a:r>
              <a:rPr lang="ko-KR" altLang="en-US" dirty="0"/>
              <a:t> = </a:t>
            </a:r>
            <a:r>
              <a:rPr lang="ko-KR" altLang="en-US" dirty="0" err="1"/>
              <a:t>plt.gca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label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ax.xaxis.get_ticklabels</a:t>
            </a:r>
            <a:r>
              <a:rPr lang="ko-KR" altLang="en-US" dirty="0"/>
              <a:t>() 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label.set_rotation</a:t>
            </a:r>
            <a:r>
              <a:rPr lang="ko-KR" altLang="en-US" dirty="0"/>
              <a:t>(45)</a:t>
            </a:r>
          </a:p>
          <a:p>
            <a:r>
              <a:rPr lang="ko-KR" altLang="en-US" dirty="0" err="1"/>
              <a:t>plt.xlabel</a:t>
            </a:r>
            <a:r>
              <a:rPr lang="ko-KR" altLang="en-US" dirty="0"/>
              <a:t>('샘플 번호')</a:t>
            </a:r>
          </a:p>
          <a:p>
            <a:r>
              <a:rPr lang="ko-KR" altLang="en-US" dirty="0" err="1"/>
              <a:t>plt.ylabel</a:t>
            </a:r>
            <a:r>
              <a:rPr lang="ko-KR" altLang="en-US" dirty="0"/>
              <a:t>('클러스터 거리')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56" y="1231756"/>
            <a:ext cx="8817800" cy="47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2"/>
          <p:cNvGrpSpPr>
            <a:grpSpLocks noChangeAspect="1"/>
          </p:cNvGrpSpPr>
          <p:nvPr/>
        </p:nvGrpSpPr>
        <p:grpSpPr bwMode="auto">
          <a:xfrm>
            <a:off x="6104939" y="104775"/>
            <a:ext cx="5876925" cy="6753225"/>
            <a:chOff x="3840" y="66"/>
            <a:chExt cx="3702" cy="4254"/>
          </a:xfrm>
        </p:grpSpPr>
        <p:sp>
          <p:nvSpPr>
            <p:cNvPr id="15" name="AutoShape 11"/>
            <p:cNvSpPr>
              <a:spLocks noChangeAspect="1" noChangeArrowheads="1" noTextEdit="1"/>
            </p:cNvSpPr>
            <p:nvPr/>
          </p:nvSpPr>
          <p:spPr bwMode="auto">
            <a:xfrm>
              <a:off x="3840" y="66"/>
              <a:ext cx="3702" cy="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821" y="-294"/>
              <a:ext cx="3821" cy="4614"/>
            </a:xfrm>
            <a:custGeom>
              <a:avLst/>
              <a:gdLst>
                <a:gd name="T0" fmla="*/ 1097 w 3214"/>
                <a:gd name="T1" fmla="*/ 3882 h 3882"/>
                <a:gd name="T2" fmla="*/ 1063 w 3214"/>
                <a:gd name="T3" fmla="*/ 3520 h 3882"/>
                <a:gd name="T4" fmla="*/ 744 w 3214"/>
                <a:gd name="T5" fmla="*/ 3396 h 3882"/>
                <a:gd name="T6" fmla="*/ 307 w 3214"/>
                <a:gd name="T7" fmla="*/ 3087 h 3882"/>
                <a:gd name="T8" fmla="*/ 278 w 3214"/>
                <a:gd name="T9" fmla="*/ 2861 h 3882"/>
                <a:gd name="T10" fmla="*/ 294 w 3214"/>
                <a:gd name="T11" fmla="*/ 2742 h 3882"/>
                <a:gd name="T12" fmla="*/ 212 w 3214"/>
                <a:gd name="T13" fmla="*/ 2635 h 3882"/>
                <a:gd name="T14" fmla="*/ 199 w 3214"/>
                <a:gd name="T15" fmla="*/ 2459 h 3882"/>
                <a:gd name="T16" fmla="*/ 20 w 3214"/>
                <a:gd name="T17" fmla="*/ 2287 h 3882"/>
                <a:gd name="T18" fmla="*/ 339 w 3214"/>
                <a:gd name="T19" fmla="*/ 1730 h 3882"/>
                <a:gd name="T20" fmla="*/ 438 w 3214"/>
                <a:gd name="T21" fmla="*/ 1016 h 3882"/>
                <a:gd name="T22" fmla="*/ 2978 w 3214"/>
                <a:gd name="T23" fmla="*/ 1015 h 3882"/>
                <a:gd name="T24" fmla="*/ 2906 w 3214"/>
                <a:gd name="T25" fmla="*/ 2382 h 3882"/>
                <a:gd name="T26" fmla="*/ 2779 w 3214"/>
                <a:gd name="T27" fmla="*/ 3882 h 3882"/>
                <a:gd name="T28" fmla="*/ 1097 w 3214"/>
                <a:gd name="T29" fmla="*/ 3882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14" h="3882">
                  <a:moveTo>
                    <a:pt x="1097" y="3882"/>
                  </a:moveTo>
                  <a:cubicBezTo>
                    <a:pt x="1080" y="3801"/>
                    <a:pt x="1097" y="3593"/>
                    <a:pt x="1063" y="3520"/>
                  </a:cubicBezTo>
                  <a:cubicBezTo>
                    <a:pt x="1008" y="3405"/>
                    <a:pt x="853" y="3399"/>
                    <a:pt x="744" y="3396"/>
                  </a:cubicBezTo>
                  <a:cubicBezTo>
                    <a:pt x="539" y="3388"/>
                    <a:pt x="282" y="3360"/>
                    <a:pt x="307" y="3087"/>
                  </a:cubicBezTo>
                  <a:cubicBezTo>
                    <a:pt x="317" y="2978"/>
                    <a:pt x="338" y="2956"/>
                    <a:pt x="278" y="2861"/>
                  </a:cubicBezTo>
                  <a:cubicBezTo>
                    <a:pt x="251" y="2817"/>
                    <a:pt x="257" y="2778"/>
                    <a:pt x="294" y="2742"/>
                  </a:cubicBezTo>
                  <a:cubicBezTo>
                    <a:pt x="254" y="2709"/>
                    <a:pt x="225" y="2687"/>
                    <a:pt x="212" y="2635"/>
                  </a:cubicBezTo>
                  <a:cubicBezTo>
                    <a:pt x="199" y="2581"/>
                    <a:pt x="292" y="2479"/>
                    <a:pt x="199" y="2459"/>
                  </a:cubicBezTo>
                  <a:cubicBezTo>
                    <a:pt x="122" y="2442"/>
                    <a:pt x="0" y="2387"/>
                    <a:pt x="20" y="2287"/>
                  </a:cubicBezTo>
                  <a:cubicBezTo>
                    <a:pt x="56" y="2102"/>
                    <a:pt x="365" y="1926"/>
                    <a:pt x="339" y="1730"/>
                  </a:cubicBezTo>
                  <a:cubicBezTo>
                    <a:pt x="290" y="1368"/>
                    <a:pt x="395" y="1130"/>
                    <a:pt x="438" y="1016"/>
                  </a:cubicBezTo>
                  <a:cubicBezTo>
                    <a:pt x="820" y="0"/>
                    <a:pt x="2528" y="130"/>
                    <a:pt x="2978" y="1015"/>
                  </a:cubicBezTo>
                  <a:cubicBezTo>
                    <a:pt x="3214" y="1478"/>
                    <a:pt x="3160" y="1947"/>
                    <a:pt x="2906" y="2382"/>
                  </a:cubicBezTo>
                  <a:cubicBezTo>
                    <a:pt x="2640" y="2837"/>
                    <a:pt x="2544" y="3390"/>
                    <a:pt x="2779" y="3882"/>
                  </a:cubicBezTo>
                  <a:lnTo>
                    <a:pt x="1097" y="3882"/>
                  </a:ln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422" y="165"/>
              <a:ext cx="2979" cy="2013"/>
            </a:xfrm>
            <a:custGeom>
              <a:avLst/>
              <a:gdLst>
                <a:gd name="T0" fmla="*/ 2460 w 2505"/>
                <a:gd name="T1" fmla="*/ 1032 h 1694"/>
                <a:gd name="T2" fmla="*/ 1286 w 2505"/>
                <a:gd name="T3" fmla="*/ 1694 h 1694"/>
                <a:gd name="T4" fmla="*/ 0 w 2505"/>
                <a:gd name="T5" fmla="*/ 965 h 1694"/>
                <a:gd name="T6" fmla="*/ 1286 w 2505"/>
                <a:gd name="T7" fmla="*/ 41 h 1694"/>
                <a:gd name="T8" fmla="*/ 2460 w 2505"/>
                <a:gd name="T9" fmla="*/ 1032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5" h="1694">
                  <a:moveTo>
                    <a:pt x="2460" y="1032"/>
                  </a:moveTo>
                  <a:cubicBezTo>
                    <a:pt x="2505" y="1525"/>
                    <a:pt x="1843" y="1694"/>
                    <a:pt x="1286" y="1694"/>
                  </a:cubicBezTo>
                  <a:cubicBezTo>
                    <a:pt x="729" y="1694"/>
                    <a:pt x="0" y="1459"/>
                    <a:pt x="0" y="965"/>
                  </a:cubicBezTo>
                  <a:cubicBezTo>
                    <a:pt x="0" y="470"/>
                    <a:pt x="412" y="0"/>
                    <a:pt x="1286" y="41"/>
                  </a:cubicBezTo>
                  <a:cubicBezTo>
                    <a:pt x="1932" y="71"/>
                    <a:pt x="2416" y="543"/>
                    <a:pt x="2460" y="1032"/>
                  </a:cubicBezTo>
                  <a:close/>
                </a:path>
              </a:pathLst>
            </a:custGeom>
            <a:solidFill>
              <a:srgbClr val="1A1818">
                <a:alpha val="3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714" y="631"/>
              <a:ext cx="1" cy="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1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710" y="621"/>
              <a:ext cx="2" cy="5"/>
            </a:xfrm>
            <a:custGeom>
              <a:avLst/>
              <a:gdLst>
                <a:gd name="T0" fmla="*/ 1 w 2"/>
                <a:gd name="T1" fmla="*/ 2 h 4"/>
                <a:gd name="T2" fmla="*/ 0 w 2"/>
                <a:gd name="T3" fmla="*/ 0 h 4"/>
                <a:gd name="T4" fmla="*/ 0 w 2"/>
                <a:gd name="T5" fmla="*/ 0 h 4"/>
                <a:gd name="T6" fmla="*/ 1 w 2"/>
                <a:gd name="T7" fmla="*/ 2 h 4"/>
                <a:gd name="T8" fmla="*/ 2 w 2"/>
                <a:gd name="T9" fmla="*/ 4 h 4"/>
                <a:gd name="T10" fmla="*/ 2 w 2"/>
                <a:gd name="T11" fmla="*/ 4 h 4"/>
                <a:gd name="T12" fmla="*/ 1 w 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2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457" y="514"/>
              <a:ext cx="3" cy="2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0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336" y="505"/>
              <a:ext cx="387" cy="387"/>
            </a:xfrm>
            <a:custGeom>
              <a:avLst/>
              <a:gdLst>
                <a:gd name="T0" fmla="*/ 27 w 326"/>
                <a:gd name="T1" fmla="*/ 253 h 326"/>
                <a:gd name="T2" fmla="*/ 55 w 326"/>
                <a:gd name="T3" fmla="*/ 285 h 326"/>
                <a:gd name="T4" fmla="*/ 91 w 326"/>
                <a:gd name="T5" fmla="*/ 309 h 326"/>
                <a:gd name="T6" fmla="*/ 97 w 326"/>
                <a:gd name="T7" fmla="*/ 312 h 326"/>
                <a:gd name="T8" fmla="*/ 104 w 326"/>
                <a:gd name="T9" fmla="*/ 315 h 326"/>
                <a:gd name="T10" fmla="*/ 121 w 326"/>
                <a:gd name="T11" fmla="*/ 292 h 326"/>
                <a:gd name="T12" fmla="*/ 147 w 326"/>
                <a:gd name="T13" fmla="*/ 325 h 326"/>
                <a:gd name="T14" fmla="*/ 166 w 326"/>
                <a:gd name="T15" fmla="*/ 298 h 326"/>
                <a:gd name="T16" fmla="*/ 193 w 326"/>
                <a:gd name="T17" fmla="*/ 295 h 326"/>
                <a:gd name="T18" fmla="*/ 218 w 326"/>
                <a:gd name="T19" fmla="*/ 316 h 326"/>
                <a:gd name="T20" fmla="*/ 225 w 326"/>
                <a:gd name="T21" fmla="*/ 313 h 326"/>
                <a:gd name="T22" fmla="*/ 224 w 326"/>
                <a:gd name="T23" fmla="*/ 284 h 326"/>
                <a:gd name="T24" fmla="*/ 253 w 326"/>
                <a:gd name="T25" fmla="*/ 299 h 326"/>
                <a:gd name="T26" fmla="*/ 261 w 326"/>
                <a:gd name="T27" fmla="*/ 257 h 326"/>
                <a:gd name="T28" fmla="*/ 296 w 326"/>
                <a:gd name="T29" fmla="*/ 258 h 326"/>
                <a:gd name="T30" fmla="*/ 282 w 326"/>
                <a:gd name="T31" fmla="*/ 228 h 326"/>
                <a:gd name="T32" fmla="*/ 309 w 326"/>
                <a:gd name="T33" fmla="*/ 235 h 326"/>
                <a:gd name="T34" fmla="*/ 314 w 326"/>
                <a:gd name="T35" fmla="*/ 225 h 326"/>
                <a:gd name="T36" fmla="*/ 296 w 326"/>
                <a:gd name="T37" fmla="*/ 195 h 326"/>
                <a:gd name="T38" fmla="*/ 299 w 326"/>
                <a:gd name="T39" fmla="*/ 160 h 326"/>
                <a:gd name="T40" fmla="*/ 296 w 326"/>
                <a:gd name="T41" fmla="*/ 135 h 326"/>
                <a:gd name="T42" fmla="*/ 317 w 326"/>
                <a:gd name="T43" fmla="*/ 111 h 326"/>
                <a:gd name="T44" fmla="*/ 284 w 326"/>
                <a:gd name="T45" fmla="*/ 102 h 326"/>
                <a:gd name="T46" fmla="*/ 298 w 326"/>
                <a:gd name="T47" fmla="*/ 72 h 326"/>
                <a:gd name="T48" fmla="*/ 270 w 326"/>
                <a:gd name="T49" fmla="*/ 40 h 326"/>
                <a:gd name="T50" fmla="*/ 235 w 326"/>
                <a:gd name="T51" fmla="*/ 17 h 326"/>
                <a:gd name="T52" fmla="*/ 227 w 326"/>
                <a:gd name="T53" fmla="*/ 13 h 326"/>
                <a:gd name="T54" fmla="*/ 213 w 326"/>
                <a:gd name="T55" fmla="*/ 21 h 326"/>
                <a:gd name="T56" fmla="*/ 195 w 326"/>
                <a:gd name="T57" fmla="*/ 31 h 326"/>
                <a:gd name="T58" fmla="*/ 171 w 326"/>
                <a:gd name="T59" fmla="*/ 25 h 326"/>
                <a:gd name="T60" fmla="*/ 136 w 326"/>
                <a:gd name="T61" fmla="*/ 2 h 326"/>
                <a:gd name="T62" fmla="*/ 135 w 326"/>
                <a:gd name="T63" fmla="*/ 30 h 326"/>
                <a:gd name="T64" fmla="*/ 105 w 326"/>
                <a:gd name="T65" fmla="*/ 10 h 326"/>
                <a:gd name="T66" fmla="*/ 95 w 326"/>
                <a:gd name="T67" fmla="*/ 14 h 326"/>
                <a:gd name="T68" fmla="*/ 72 w 326"/>
                <a:gd name="T69" fmla="*/ 27 h 326"/>
                <a:gd name="T70" fmla="*/ 72 w 326"/>
                <a:gd name="T71" fmla="*/ 62 h 326"/>
                <a:gd name="T72" fmla="*/ 40 w 326"/>
                <a:gd name="T73" fmla="*/ 55 h 326"/>
                <a:gd name="T74" fmla="*/ 44 w 326"/>
                <a:gd name="T75" fmla="*/ 97 h 326"/>
                <a:gd name="T76" fmla="*/ 13 w 326"/>
                <a:gd name="T77" fmla="*/ 97 h 326"/>
                <a:gd name="T78" fmla="*/ 11 w 326"/>
                <a:gd name="T79" fmla="*/ 103 h 326"/>
                <a:gd name="T80" fmla="*/ 31 w 326"/>
                <a:gd name="T81" fmla="*/ 130 h 326"/>
                <a:gd name="T82" fmla="*/ 27 w 326"/>
                <a:gd name="T83" fmla="*/ 164 h 326"/>
                <a:gd name="T84" fmla="*/ 30 w 326"/>
                <a:gd name="T85" fmla="*/ 190 h 326"/>
                <a:gd name="T86" fmla="*/ 8 w 326"/>
                <a:gd name="T87" fmla="*/ 215 h 326"/>
                <a:gd name="T88" fmla="*/ 11 w 326"/>
                <a:gd name="T89" fmla="*/ 221 h 326"/>
                <a:gd name="T90" fmla="*/ 14 w 326"/>
                <a:gd name="T91" fmla="*/ 230 h 326"/>
                <a:gd name="T92" fmla="*/ 117 w 326"/>
                <a:gd name="T93" fmla="*/ 145 h 326"/>
                <a:gd name="T94" fmla="*/ 143 w 326"/>
                <a:gd name="T95" fmla="*/ 118 h 326"/>
                <a:gd name="T96" fmla="*/ 147 w 326"/>
                <a:gd name="T97" fmla="*/ 116 h 326"/>
                <a:gd name="T98" fmla="*/ 208 w 326"/>
                <a:gd name="T99" fmla="*/ 143 h 326"/>
                <a:gd name="T100" fmla="*/ 209 w 326"/>
                <a:gd name="T101" fmla="*/ 180 h 326"/>
                <a:gd name="T102" fmla="*/ 146 w 326"/>
                <a:gd name="T103" fmla="*/ 20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" h="326">
                  <a:moveTo>
                    <a:pt x="14" y="230"/>
                  </a:moveTo>
                  <a:cubicBezTo>
                    <a:pt x="23" y="228"/>
                    <a:pt x="33" y="225"/>
                    <a:pt x="42" y="224"/>
                  </a:cubicBezTo>
                  <a:cubicBezTo>
                    <a:pt x="44" y="227"/>
                    <a:pt x="45" y="230"/>
                    <a:pt x="47" y="233"/>
                  </a:cubicBezTo>
                  <a:cubicBezTo>
                    <a:pt x="40" y="240"/>
                    <a:pt x="34" y="246"/>
                    <a:pt x="27" y="253"/>
                  </a:cubicBezTo>
                  <a:cubicBezTo>
                    <a:pt x="30" y="257"/>
                    <a:pt x="34" y="262"/>
                    <a:pt x="37" y="266"/>
                  </a:cubicBezTo>
                  <a:cubicBezTo>
                    <a:pt x="45" y="262"/>
                    <a:pt x="53" y="257"/>
                    <a:pt x="62" y="253"/>
                  </a:cubicBezTo>
                  <a:cubicBezTo>
                    <a:pt x="64" y="256"/>
                    <a:pt x="67" y="258"/>
                    <a:pt x="69" y="261"/>
                  </a:cubicBezTo>
                  <a:cubicBezTo>
                    <a:pt x="65" y="269"/>
                    <a:pt x="60" y="277"/>
                    <a:pt x="55" y="285"/>
                  </a:cubicBezTo>
                  <a:cubicBezTo>
                    <a:pt x="60" y="289"/>
                    <a:pt x="64" y="292"/>
                    <a:pt x="68" y="295"/>
                  </a:cubicBezTo>
                  <a:cubicBezTo>
                    <a:pt x="75" y="289"/>
                    <a:pt x="82" y="282"/>
                    <a:pt x="89" y="276"/>
                  </a:cubicBezTo>
                  <a:cubicBezTo>
                    <a:pt x="92" y="278"/>
                    <a:pt x="95" y="280"/>
                    <a:pt x="98" y="281"/>
                  </a:cubicBezTo>
                  <a:cubicBezTo>
                    <a:pt x="96" y="291"/>
                    <a:pt x="93" y="300"/>
                    <a:pt x="91" y="309"/>
                  </a:cubicBezTo>
                  <a:cubicBezTo>
                    <a:pt x="91" y="309"/>
                    <a:pt x="91" y="309"/>
                    <a:pt x="91" y="309"/>
                  </a:cubicBezTo>
                  <a:cubicBezTo>
                    <a:pt x="92" y="310"/>
                    <a:pt x="93" y="310"/>
                    <a:pt x="94" y="310"/>
                  </a:cubicBezTo>
                  <a:cubicBezTo>
                    <a:pt x="95" y="311"/>
                    <a:pt x="96" y="311"/>
                    <a:pt x="97" y="311"/>
                  </a:cubicBezTo>
                  <a:cubicBezTo>
                    <a:pt x="97" y="311"/>
                    <a:pt x="97" y="312"/>
                    <a:pt x="97" y="312"/>
                  </a:cubicBezTo>
                  <a:cubicBezTo>
                    <a:pt x="98" y="312"/>
                    <a:pt x="98" y="312"/>
                    <a:pt x="99" y="313"/>
                  </a:cubicBezTo>
                  <a:cubicBezTo>
                    <a:pt x="100" y="313"/>
                    <a:pt x="101" y="313"/>
                    <a:pt x="102" y="314"/>
                  </a:cubicBezTo>
                  <a:cubicBezTo>
                    <a:pt x="102" y="314"/>
                    <a:pt x="102" y="314"/>
                    <a:pt x="102" y="314"/>
                  </a:cubicBezTo>
                  <a:cubicBezTo>
                    <a:pt x="103" y="314"/>
                    <a:pt x="103" y="314"/>
                    <a:pt x="104" y="315"/>
                  </a:cubicBezTo>
                  <a:cubicBezTo>
                    <a:pt x="105" y="315"/>
                    <a:pt x="105" y="315"/>
                    <a:pt x="106" y="315"/>
                  </a:cubicBezTo>
                  <a:cubicBezTo>
                    <a:pt x="106" y="315"/>
                    <a:pt x="106" y="315"/>
                    <a:pt x="106" y="315"/>
                  </a:cubicBezTo>
                  <a:cubicBezTo>
                    <a:pt x="110" y="308"/>
                    <a:pt x="115" y="301"/>
                    <a:pt x="119" y="294"/>
                  </a:cubicBezTo>
                  <a:cubicBezTo>
                    <a:pt x="119" y="293"/>
                    <a:pt x="120" y="291"/>
                    <a:pt x="121" y="292"/>
                  </a:cubicBezTo>
                  <a:cubicBezTo>
                    <a:pt x="124" y="293"/>
                    <a:pt x="128" y="293"/>
                    <a:pt x="131" y="294"/>
                  </a:cubicBezTo>
                  <a:cubicBezTo>
                    <a:pt x="131" y="304"/>
                    <a:pt x="131" y="313"/>
                    <a:pt x="131" y="323"/>
                  </a:cubicBezTo>
                  <a:cubicBezTo>
                    <a:pt x="137" y="324"/>
                    <a:pt x="142" y="324"/>
                    <a:pt x="147" y="325"/>
                  </a:cubicBezTo>
                  <a:cubicBezTo>
                    <a:pt x="147" y="325"/>
                    <a:pt x="147" y="325"/>
                    <a:pt x="147" y="325"/>
                  </a:cubicBezTo>
                  <a:cubicBezTo>
                    <a:pt x="149" y="317"/>
                    <a:pt x="152" y="309"/>
                    <a:pt x="155" y="301"/>
                  </a:cubicBezTo>
                  <a:cubicBezTo>
                    <a:pt x="155" y="300"/>
                    <a:pt x="155" y="299"/>
                    <a:pt x="156" y="298"/>
                  </a:cubicBezTo>
                  <a:cubicBezTo>
                    <a:pt x="156" y="298"/>
                    <a:pt x="156" y="298"/>
                    <a:pt x="157" y="298"/>
                  </a:cubicBezTo>
                  <a:cubicBezTo>
                    <a:pt x="159" y="298"/>
                    <a:pt x="163" y="298"/>
                    <a:pt x="166" y="298"/>
                  </a:cubicBezTo>
                  <a:cubicBezTo>
                    <a:pt x="169" y="307"/>
                    <a:pt x="171" y="317"/>
                    <a:pt x="174" y="326"/>
                  </a:cubicBezTo>
                  <a:cubicBezTo>
                    <a:pt x="179" y="325"/>
                    <a:pt x="185" y="325"/>
                    <a:pt x="190" y="324"/>
                  </a:cubicBezTo>
                  <a:cubicBezTo>
                    <a:pt x="190" y="315"/>
                    <a:pt x="190" y="305"/>
                    <a:pt x="191" y="295"/>
                  </a:cubicBezTo>
                  <a:cubicBezTo>
                    <a:pt x="191" y="295"/>
                    <a:pt x="192" y="295"/>
                    <a:pt x="193" y="295"/>
                  </a:cubicBezTo>
                  <a:cubicBezTo>
                    <a:pt x="195" y="294"/>
                    <a:pt x="198" y="294"/>
                    <a:pt x="201" y="293"/>
                  </a:cubicBezTo>
                  <a:cubicBezTo>
                    <a:pt x="206" y="301"/>
                    <a:pt x="211" y="309"/>
                    <a:pt x="215" y="317"/>
                  </a:cubicBezTo>
                  <a:cubicBezTo>
                    <a:pt x="216" y="317"/>
                    <a:pt x="216" y="317"/>
                    <a:pt x="216" y="317"/>
                  </a:cubicBezTo>
                  <a:cubicBezTo>
                    <a:pt x="217" y="317"/>
                    <a:pt x="217" y="317"/>
                    <a:pt x="218" y="316"/>
                  </a:cubicBezTo>
                  <a:cubicBezTo>
                    <a:pt x="218" y="316"/>
                    <a:pt x="218" y="316"/>
                    <a:pt x="218" y="316"/>
                  </a:cubicBezTo>
                  <a:cubicBezTo>
                    <a:pt x="219" y="316"/>
                    <a:pt x="220" y="315"/>
                    <a:pt x="221" y="315"/>
                  </a:cubicBezTo>
                  <a:cubicBezTo>
                    <a:pt x="222" y="315"/>
                    <a:pt x="223" y="314"/>
                    <a:pt x="223" y="314"/>
                  </a:cubicBezTo>
                  <a:cubicBezTo>
                    <a:pt x="224" y="314"/>
                    <a:pt x="224" y="314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6" y="313"/>
                    <a:pt x="227" y="313"/>
                    <a:pt x="229" y="312"/>
                  </a:cubicBezTo>
                  <a:cubicBezTo>
                    <a:pt x="229" y="312"/>
                    <a:pt x="230" y="312"/>
                    <a:pt x="230" y="311"/>
                  </a:cubicBezTo>
                  <a:cubicBezTo>
                    <a:pt x="228" y="302"/>
                    <a:pt x="226" y="293"/>
                    <a:pt x="224" y="284"/>
                  </a:cubicBezTo>
                  <a:cubicBezTo>
                    <a:pt x="225" y="284"/>
                    <a:pt x="226" y="283"/>
                    <a:pt x="226" y="283"/>
                  </a:cubicBezTo>
                  <a:cubicBezTo>
                    <a:pt x="227" y="283"/>
                    <a:pt x="227" y="283"/>
                    <a:pt x="226" y="283"/>
                  </a:cubicBezTo>
                  <a:cubicBezTo>
                    <a:pt x="229" y="281"/>
                    <a:pt x="231" y="280"/>
                    <a:pt x="233" y="279"/>
                  </a:cubicBezTo>
                  <a:cubicBezTo>
                    <a:pt x="240" y="285"/>
                    <a:pt x="247" y="292"/>
                    <a:pt x="253" y="299"/>
                  </a:cubicBezTo>
                  <a:cubicBezTo>
                    <a:pt x="258" y="295"/>
                    <a:pt x="262" y="292"/>
                    <a:pt x="267" y="289"/>
                  </a:cubicBezTo>
                  <a:cubicBezTo>
                    <a:pt x="262" y="280"/>
                    <a:pt x="258" y="272"/>
                    <a:pt x="253" y="264"/>
                  </a:cubicBezTo>
                  <a:cubicBezTo>
                    <a:pt x="254" y="263"/>
                    <a:pt x="255" y="263"/>
                    <a:pt x="256" y="262"/>
                  </a:cubicBezTo>
                  <a:cubicBezTo>
                    <a:pt x="257" y="260"/>
                    <a:pt x="259" y="259"/>
                    <a:pt x="261" y="257"/>
                  </a:cubicBezTo>
                  <a:cubicBezTo>
                    <a:pt x="269" y="261"/>
                    <a:pt x="277" y="266"/>
                    <a:pt x="285" y="271"/>
                  </a:cubicBezTo>
                  <a:cubicBezTo>
                    <a:pt x="286" y="270"/>
                    <a:pt x="287" y="270"/>
                    <a:pt x="287" y="269"/>
                  </a:cubicBezTo>
                  <a:cubicBezTo>
                    <a:pt x="290" y="265"/>
                    <a:pt x="293" y="261"/>
                    <a:pt x="296" y="258"/>
                  </a:cubicBezTo>
                  <a:cubicBezTo>
                    <a:pt x="296" y="258"/>
                    <a:pt x="296" y="258"/>
                    <a:pt x="296" y="258"/>
                  </a:cubicBezTo>
                  <a:cubicBezTo>
                    <a:pt x="296" y="258"/>
                    <a:pt x="296" y="258"/>
                    <a:pt x="296" y="258"/>
                  </a:cubicBezTo>
                  <a:cubicBezTo>
                    <a:pt x="289" y="251"/>
                    <a:pt x="283" y="244"/>
                    <a:pt x="276" y="237"/>
                  </a:cubicBezTo>
                  <a:cubicBezTo>
                    <a:pt x="278" y="234"/>
                    <a:pt x="280" y="231"/>
                    <a:pt x="282" y="228"/>
                  </a:cubicBezTo>
                  <a:cubicBezTo>
                    <a:pt x="282" y="228"/>
                    <a:pt x="282" y="228"/>
                    <a:pt x="282" y="228"/>
                  </a:cubicBezTo>
                  <a:cubicBezTo>
                    <a:pt x="282" y="228"/>
                    <a:pt x="282" y="228"/>
                    <a:pt x="282" y="229"/>
                  </a:cubicBezTo>
                  <a:cubicBezTo>
                    <a:pt x="284" y="228"/>
                    <a:pt x="287" y="230"/>
                    <a:pt x="289" y="230"/>
                  </a:cubicBezTo>
                  <a:cubicBezTo>
                    <a:pt x="295" y="232"/>
                    <a:pt x="300" y="233"/>
                    <a:pt x="306" y="235"/>
                  </a:cubicBezTo>
                  <a:cubicBezTo>
                    <a:pt x="307" y="235"/>
                    <a:pt x="309" y="235"/>
                    <a:pt x="309" y="235"/>
                  </a:cubicBezTo>
                  <a:cubicBezTo>
                    <a:pt x="310" y="235"/>
                    <a:pt x="310" y="234"/>
                    <a:pt x="310" y="233"/>
                  </a:cubicBezTo>
                  <a:cubicBezTo>
                    <a:pt x="310" y="232"/>
                    <a:pt x="311" y="231"/>
                    <a:pt x="311" y="231"/>
                  </a:cubicBezTo>
                  <a:cubicBezTo>
                    <a:pt x="312" y="230"/>
                    <a:pt x="312" y="228"/>
                    <a:pt x="313" y="228"/>
                  </a:cubicBezTo>
                  <a:cubicBezTo>
                    <a:pt x="313" y="227"/>
                    <a:pt x="313" y="226"/>
                    <a:pt x="314" y="225"/>
                  </a:cubicBezTo>
                  <a:cubicBezTo>
                    <a:pt x="314" y="223"/>
                    <a:pt x="315" y="222"/>
                    <a:pt x="316" y="220"/>
                  </a:cubicBezTo>
                  <a:cubicBezTo>
                    <a:pt x="308" y="215"/>
                    <a:pt x="300" y="210"/>
                    <a:pt x="292" y="205"/>
                  </a:cubicBezTo>
                  <a:cubicBezTo>
                    <a:pt x="293" y="202"/>
                    <a:pt x="293" y="198"/>
                    <a:pt x="295" y="195"/>
                  </a:cubicBezTo>
                  <a:cubicBezTo>
                    <a:pt x="295" y="195"/>
                    <a:pt x="296" y="195"/>
                    <a:pt x="296" y="195"/>
                  </a:cubicBezTo>
                  <a:cubicBezTo>
                    <a:pt x="305" y="195"/>
                    <a:pt x="314" y="195"/>
                    <a:pt x="323" y="195"/>
                  </a:cubicBezTo>
                  <a:cubicBezTo>
                    <a:pt x="324" y="190"/>
                    <a:pt x="325" y="184"/>
                    <a:pt x="325" y="179"/>
                  </a:cubicBezTo>
                  <a:cubicBezTo>
                    <a:pt x="316" y="176"/>
                    <a:pt x="307" y="173"/>
                    <a:pt x="298" y="170"/>
                  </a:cubicBezTo>
                  <a:cubicBezTo>
                    <a:pt x="299" y="167"/>
                    <a:pt x="298" y="163"/>
                    <a:pt x="299" y="160"/>
                  </a:cubicBezTo>
                  <a:cubicBezTo>
                    <a:pt x="299" y="160"/>
                    <a:pt x="300" y="160"/>
                    <a:pt x="300" y="160"/>
                  </a:cubicBezTo>
                  <a:cubicBezTo>
                    <a:pt x="308" y="157"/>
                    <a:pt x="318" y="155"/>
                    <a:pt x="326" y="152"/>
                  </a:cubicBezTo>
                  <a:cubicBezTo>
                    <a:pt x="325" y="147"/>
                    <a:pt x="325" y="142"/>
                    <a:pt x="324" y="136"/>
                  </a:cubicBezTo>
                  <a:cubicBezTo>
                    <a:pt x="314" y="136"/>
                    <a:pt x="305" y="136"/>
                    <a:pt x="296" y="135"/>
                  </a:cubicBezTo>
                  <a:cubicBezTo>
                    <a:pt x="295" y="132"/>
                    <a:pt x="294" y="129"/>
                    <a:pt x="293" y="125"/>
                  </a:cubicBezTo>
                  <a:cubicBezTo>
                    <a:pt x="294" y="125"/>
                    <a:pt x="295" y="123"/>
                    <a:pt x="295" y="124"/>
                  </a:cubicBezTo>
                  <a:cubicBezTo>
                    <a:pt x="296" y="124"/>
                    <a:pt x="295" y="124"/>
                    <a:pt x="295" y="124"/>
                  </a:cubicBezTo>
                  <a:cubicBezTo>
                    <a:pt x="303" y="119"/>
                    <a:pt x="310" y="115"/>
                    <a:pt x="317" y="111"/>
                  </a:cubicBezTo>
                  <a:cubicBezTo>
                    <a:pt x="317" y="109"/>
                    <a:pt x="316" y="107"/>
                    <a:pt x="315" y="106"/>
                  </a:cubicBezTo>
                  <a:cubicBezTo>
                    <a:pt x="315" y="105"/>
                    <a:pt x="314" y="104"/>
                    <a:pt x="314" y="103"/>
                  </a:cubicBezTo>
                  <a:cubicBezTo>
                    <a:pt x="313" y="101"/>
                    <a:pt x="312" y="98"/>
                    <a:pt x="311" y="96"/>
                  </a:cubicBezTo>
                  <a:cubicBezTo>
                    <a:pt x="302" y="97"/>
                    <a:pt x="293" y="100"/>
                    <a:pt x="284" y="102"/>
                  </a:cubicBezTo>
                  <a:cubicBezTo>
                    <a:pt x="282" y="99"/>
                    <a:pt x="280" y="95"/>
                    <a:pt x="279" y="93"/>
                  </a:cubicBezTo>
                  <a:cubicBezTo>
                    <a:pt x="279" y="92"/>
                    <a:pt x="280" y="91"/>
                    <a:pt x="281" y="91"/>
                  </a:cubicBezTo>
                  <a:cubicBezTo>
                    <a:pt x="281" y="90"/>
                    <a:pt x="282" y="89"/>
                    <a:pt x="283" y="88"/>
                  </a:cubicBezTo>
                  <a:cubicBezTo>
                    <a:pt x="288" y="83"/>
                    <a:pt x="293" y="78"/>
                    <a:pt x="298" y="72"/>
                  </a:cubicBezTo>
                  <a:cubicBezTo>
                    <a:pt x="295" y="68"/>
                    <a:pt x="292" y="64"/>
                    <a:pt x="289" y="59"/>
                  </a:cubicBezTo>
                  <a:cubicBezTo>
                    <a:pt x="280" y="64"/>
                    <a:pt x="272" y="68"/>
                    <a:pt x="264" y="72"/>
                  </a:cubicBezTo>
                  <a:cubicBezTo>
                    <a:pt x="261" y="70"/>
                    <a:pt x="259" y="67"/>
                    <a:pt x="256" y="65"/>
                  </a:cubicBezTo>
                  <a:cubicBezTo>
                    <a:pt x="261" y="57"/>
                    <a:pt x="266" y="49"/>
                    <a:pt x="270" y="40"/>
                  </a:cubicBezTo>
                  <a:cubicBezTo>
                    <a:pt x="266" y="37"/>
                    <a:pt x="262" y="33"/>
                    <a:pt x="257" y="30"/>
                  </a:cubicBezTo>
                  <a:cubicBezTo>
                    <a:pt x="250" y="37"/>
                    <a:pt x="244" y="43"/>
                    <a:pt x="237" y="49"/>
                  </a:cubicBezTo>
                  <a:cubicBezTo>
                    <a:pt x="234" y="47"/>
                    <a:pt x="231" y="46"/>
                    <a:pt x="228" y="44"/>
                  </a:cubicBezTo>
                  <a:cubicBezTo>
                    <a:pt x="230" y="35"/>
                    <a:pt x="232" y="26"/>
                    <a:pt x="235" y="17"/>
                  </a:cubicBezTo>
                  <a:cubicBezTo>
                    <a:pt x="235" y="16"/>
                    <a:pt x="235" y="17"/>
                    <a:pt x="234" y="16"/>
                  </a:cubicBezTo>
                  <a:cubicBezTo>
                    <a:pt x="234" y="16"/>
                    <a:pt x="233" y="16"/>
                    <a:pt x="232" y="15"/>
                  </a:cubicBezTo>
                  <a:cubicBezTo>
                    <a:pt x="231" y="15"/>
                    <a:pt x="230" y="15"/>
                    <a:pt x="229" y="14"/>
                  </a:cubicBezTo>
                  <a:cubicBezTo>
                    <a:pt x="229" y="14"/>
                    <a:pt x="228" y="14"/>
                    <a:pt x="227" y="13"/>
                  </a:cubicBezTo>
                  <a:cubicBezTo>
                    <a:pt x="226" y="13"/>
                    <a:pt x="225" y="12"/>
                    <a:pt x="224" y="12"/>
                  </a:cubicBezTo>
                  <a:cubicBezTo>
                    <a:pt x="223" y="12"/>
                    <a:pt x="222" y="11"/>
                    <a:pt x="222" y="11"/>
                  </a:cubicBezTo>
                  <a:cubicBezTo>
                    <a:pt x="221" y="10"/>
                    <a:pt x="220" y="11"/>
                    <a:pt x="220" y="10"/>
                  </a:cubicBezTo>
                  <a:cubicBezTo>
                    <a:pt x="218" y="13"/>
                    <a:pt x="215" y="17"/>
                    <a:pt x="213" y="21"/>
                  </a:cubicBezTo>
                  <a:cubicBezTo>
                    <a:pt x="211" y="24"/>
                    <a:pt x="210" y="27"/>
                    <a:pt x="208" y="29"/>
                  </a:cubicBezTo>
                  <a:cubicBezTo>
                    <a:pt x="207" y="30"/>
                    <a:pt x="207" y="31"/>
                    <a:pt x="206" y="31"/>
                  </a:cubicBezTo>
                  <a:cubicBezTo>
                    <a:pt x="207" y="32"/>
                    <a:pt x="205" y="33"/>
                    <a:pt x="205" y="34"/>
                  </a:cubicBezTo>
                  <a:cubicBezTo>
                    <a:pt x="201" y="33"/>
                    <a:pt x="198" y="32"/>
                    <a:pt x="195" y="31"/>
                  </a:cubicBezTo>
                  <a:cubicBezTo>
                    <a:pt x="195" y="22"/>
                    <a:pt x="195" y="12"/>
                    <a:pt x="194" y="3"/>
                  </a:cubicBezTo>
                  <a:cubicBezTo>
                    <a:pt x="190" y="2"/>
                    <a:pt x="185" y="1"/>
                    <a:pt x="180" y="1"/>
                  </a:cubicBezTo>
                  <a:cubicBezTo>
                    <a:pt x="180" y="1"/>
                    <a:pt x="179" y="1"/>
                    <a:pt x="179" y="0"/>
                  </a:cubicBezTo>
                  <a:cubicBezTo>
                    <a:pt x="176" y="8"/>
                    <a:pt x="173" y="17"/>
                    <a:pt x="171" y="25"/>
                  </a:cubicBezTo>
                  <a:cubicBezTo>
                    <a:pt x="170" y="26"/>
                    <a:pt x="170" y="27"/>
                    <a:pt x="170" y="27"/>
                  </a:cubicBezTo>
                  <a:cubicBezTo>
                    <a:pt x="166" y="27"/>
                    <a:pt x="163" y="27"/>
                    <a:pt x="159" y="27"/>
                  </a:cubicBezTo>
                  <a:cubicBezTo>
                    <a:pt x="157" y="18"/>
                    <a:pt x="155" y="9"/>
                    <a:pt x="152" y="0"/>
                  </a:cubicBezTo>
                  <a:cubicBezTo>
                    <a:pt x="147" y="1"/>
                    <a:pt x="141" y="1"/>
                    <a:pt x="136" y="2"/>
                  </a:cubicBezTo>
                  <a:cubicBezTo>
                    <a:pt x="136" y="3"/>
                    <a:pt x="136" y="6"/>
                    <a:pt x="135" y="8"/>
                  </a:cubicBezTo>
                  <a:cubicBezTo>
                    <a:pt x="135" y="14"/>
                    <a:pt x="135" y="20"/>
                    <a:pt x="135" y="25"/>
                  </a:cubicBezTo>
                  <a:cubicBezTo>
                    <a:pt x="135" y="26"/>
                    <a:pt x="135" y="28"/>
                    <a:pt x="134" y="28"/>
                  </a:cubicBezTo>
                  <a:cubicBezTo>
                    <a:pt x="135" y="28"/>
                    <a:pt x="135" y="30"/>
                    <a:pt x="135" y="30"/>
                  </a:cubicBezTo>
                  <a:cubicBezTo>
                    <a:pt x="131" y="31"/>
                    <a:pt x="128" y="32"/>
                    <a:pt x="124" y="32"/>
                  </a:cubicBezTo>
                  <a:cubicBezTo>
                    <a:pt x="120" y="24"/>
                    <a:pt x="115" y="16"/>
                    <a:pt x="110" y="8"/>
                  </a:cubicBezTo>
                  <a:cubicBezTo>
                    <a:pt x="109" y="8"/>
                    <a:pt x="108" y="9"/>
                    <a:pt x="107" y="9"/>
                  </a:cubicBezTo>
                  <a:cubicBezTo>
                    <a:pt x="106" y="10"/>
                    <a:pt x="105" y="10"/>
                    <a:pt x="105" y="10"/>
                  </a:cubicBezTo>
                  <a:cubicBezTo>
                    <a:pt x="103" y="11"/>
                    <a:pt x="101" y="11"/>
                    <a:pt x="99" y="12"/>
                  </a:cubicBezTo>
                  <a:cubicBezTo>
                    <a:pt x="99" y="12"/>
                    <a:pt x="98" y="13"/>
                    <a:pt x="98" y="13"/>
                  </a:cubicBezTo>
                  <a:cubicBezTo>
                    <a:pt x="97" y="13"/>
                    <a:pt x="96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7" y="23"/>
                    <a:pt x="99" y="32"/>
                    <a:pt x="101" y="41"/>
                  </a:cubicBezTo>
                  <a:cubicBezTo>
                    <a:pt x="101" y="41"/>
                    <a:pt x="102" y="41"/>
                    <a:pt x="101" y="42"/>
                  </a:cubicBezTo>
                  <a:cubicBezTo>
                    <a:pt x="98" y="43"/>
                    <a:pt x="95" y="45"/>
                    <a:pt x="92" y="47"/>
                  </a:cubicBezTo>
                  <a:cubicBezTo>
                    <a:pt x="85" y="40"/>
                    <a:pt x="79" y="34"/>
                    <a:pt x="72" y="27"/>
                  </a:cubicBezTo>
                  <a:cubicBezTo>
                    <a:pt x="68" y="30"/>
                    <a:pt x="63" y="33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3" y="45"/>
                    <a:pt x="68" y="53"/>
                    <a:pt x="72" y="61"/>
                  </a:cubicBezTo>
                  <a:cubicBezTo>
                    <a:pt x="72" y="61"/>
                    <a:pt x="72" y="61"/>
                    <a:pt x="72" y="62"/>
                  </a:cubicBezTo>
                  <a:cubicBezTo>
                    <a:pt x="71" y="62"/>
                    <a:pt x="71" y="63"/>
                    <a:pt x="70" y="63"/>
                  </a:cubicBezTo>
                  <a:cubicBezTo>
                    <a:pt x="69" y="64"/>
                    <a:pt x="68" y="66"/>
                    <a:pt x="67" y="67"/>
                  </a:cubicBezTo>
                  <a:cubicBezTo>
                    <a:pt x="66" y="68"/>
                    <a:pt x="65" y="68"/>
                    <a:pt x="65" y="69"/>
                  </a:cubicBezTo>
                  <a:cubicBezTo>
                    <a:pt x="56" y="64"/>
                    <a:pt x="48" y="60"/>
                    <a:pt x="40" y="55"/>
                  </a:cubicBezTo>
                  <a:cubicBezTo>
                    <a:pt x="37" y="59"/>
                    <a:pt x="33" y="63"/>
                    <a:pt x="30" y="67"/>
                  </a:cubicBezTo>
                  <a:cubicBezTo>
                    <a:pt x="36" y="75"/>
                    <a:pt x="43" y="81"/>
                    <a:pt x="49" y="88"/>
                  </a:cubicBezTo>
                  <a:cubicBezTo>
                    <a:pt x="48" y="91"/>
                    <a:pt x="47" y="93"/>
                    <a:pt x="45" y="95"/>
                  </a:cubicBezTo>
                  <a:cubicBezTo>
                    <a:pt x="45" y="96"/>
                    <a:pt x="44" y="97"/>
                    <a:pt x="44" y="97"/>
                  </a:cubicBezTo>
                  <a:cubicBezTo>
                    <a:pt x="35" y="95"/>
                    <a:pt x="25" y="93"/>
                    <a:pt x="16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5" y="92"/>
                    <a:pt x="15" y="93"/>
                    <a:pt x="15" y="94"/>
                  </a:cubicBezTo>
                  <a:cubicBezTo>
                    <a:pt x="14" y="95"/>
                    <a:pt x="14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3" y="99"/>
                    <a:pt x="12" y="100"/>
                  </a:cubicBezTo>
                  <a:cubicBezTo>
                    <a:pt x="11" y="101"/>
                    <a:pt x="11" y="102"/>
                    <a:pt x="11" y="10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0" y="103"/>
                    <a:pt x="10" y="104"/>
                    <a:pt x="10" y="105"/>
                  </a:cubicBezTo>
                  <a:cubicBezTo>
                    <a:pt x="18" y="110"/>
                    <a:pt x="26" y="115"/>
                    <a:pt x="34" y="120"/>
                  </a:cubicBezTo>
                  <a:cubicBezTo>
                    <a:pt x="33" y="123"/>
                    <a:pt x="32" y="126"/>
                    <a:pt x="32" y="128"/>
                  </a:cubicBezTo>
                  <a:cubicBezTo>
                    <a:pt x="31" y="129"/>
                    <a:pt x="31" y="130"/>
                    <a:pt x="31" y="130"/>
                  </a:cubicBezTo>
                  <a:cubicBezTo>
                    <a:pt x="22" y="130"/>
                    <a:pt x="12" y="131"/>
                    <a:pt x="3" y="130"/>
                  </a:cubicBezTo>
                  <a:cubicBezTo>
                    <a:pt x="2" y="136"/>
                    <a:pt x="1" y="141"/>
                    <a:pt x="0" y="146"/>
                  </a:cubicBezTo>
                  <a:cubicBezTo>
                    <a:pt x="9" y="149"/>
                    <a:pt x="19" y="152"/>
                    <a:pt x="28" y="155"/>
                  </a:cubicBezTo>
                  <a:cubicBezTo>
                    <a:pt x="27" y="158"/>
                    <a:pt x="27" y="161"/>
                    <a:pt x="27" y="164"/>
                  </a:cubicBezTo>
                  <a:cubicBezTo>
                    <a:pt x="27" y="165"/>
                    <a:pt x="27" y="165"/>
                    <a:pt x="27" y="166"/>
                  </a:cubicBezTo>
                  <a:cubicBezTo>
                    <a:pt x="18" y="168"/>
                    <a:pt x="9" y="171"/>
                    <a:pt x="0" y="173"/>
                  </a:cubicBezTo>
                  <a:cubicBezTo>
                    <a:pt x="0" y="178"/>
                    <a:pt x="1" y="184"/>
                    <a:pt x="2" y="189"/>
                  </a:cubicBezTo>
                  <a:cubicBezTo>
                    <a:pt x="11" y="190"/>
                    <a:pt x="21" y="190"/>
                    <a:pt x="30" y="190"/>
                  </a:cubicBezTo>
                  <a:cubicBezTo>
                    <a:pt x="31" y="192"/>
                    <a:pt x="31" y="195"/>
                    <a:pt x="32" y="197"/>
                  </a:cubicBezTo>
                  <a:cubicBezTo>
                    <a:pt x="32" y="198"/>
                    <a:pt x="33" y="199"/>
                    <a:pt x="32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25" y="205"/>
                    <a:pt x="16" y="210"/>
                    <a:pt x="8" y="21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8" y="215"/>
                    <a:pt x="9" y="216"/>
                    <a:pt x="9" y="217"/>
                  </a:cubicBezTo>
                  <a:cubicBezTo>
                    <a:pt x="9" y="217"/>
                    <a:pt x="9" y="218"/>
                    <a:pt x="10" y="219"/>
                  </a:cubicBezTo>
                  <a:cubicBezTo>
                    <a:pt x="10" y="219"/>
                    <a:pt x="10" y="220"/>
                    <a:pt x="11" y="221"/>
                  </a:cubicBezTo>
                  <a:cubicBezTo>
                    <a:pt x="11" y="221"/>
                    <a:pt x="11" y="221"/>
                    <a:pt x="10" y="221"/>
                  </a:cubicBezTo>
                  <a:cubicBezTo>
                    <a:pt x="11" y="222"/>
                    <a:pt x="12" y="224"/>
                    <a:pt x="12" y="225"/>
                  </a:cubicBezTo>
                  <a:cubicBezTo>
                    <a:pt x="13" y="226"/>
                    <a:pt x="13" y="227"/>
                    <a:pt x="13" y="227"/>
                  </a:cubicBezTo>
                  <a:cubicBezTo>
                    <a:pt x="13" y="228"/>
                    <a:pt x="14" y="229"/>
                    <a:pt x="14" y="230"/>
                  </a:cubicBezTo>
                  <a:cubicBezTo>
                    <a:pt x="14" y="230"/>
                    <a:pt x="14" y="230"/>
                    <a:pt x="14" y="230"/>
                  </a:cubicBezTo>
                  <a:close/>
                  <a:moveTo>
                    <a:pt x="117" y="179"/>
                  </a:moveTo>
                  <a:cubicBezTo>
                    <a:pt x="117" y="179"/>
                    <a:pt x="117" y="179"/>
                    <a:pt x="117" y="179"/>
                  </a:cubicBezTo>
                  <a:cubicBezTo>
                    <a:pt x="112" y="166"/>
                    <a:pt x="114" y="155"/>
                    <a:pt x="117" y="145"/>
                  </a:cubicBezTo>
                  <a:cubicBezTo>
                    <a:pt x="117" y="144"/>
                    <a:pt x="118" y="143"/>
                    <a:pt x="118" y="142"/>
                  </a:cubicBezTo>
                  <a:cubicBezTo>
                    <a:pt x="120" y="138"/>
                    <a:pt x="123" y="134"/>
                    <a:pt x="126" y="131"/>
                  </a:cubicBezTo>
                  <a:cubicBezTo>
                    <a:pt x="130" y="126"/>
                    <a:pt x="135" y="122"/>
                    <a:pt x="141" y="119"/>
                  </a:cubicBezTo>
                  <a:cubicBezTo>
                    <a:pt x="142" y="119"/>
                    <a:pt x="142" y="118"/>
                    <a:pt x="143" y="118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6" y="117"/>
                    <a:pt x="146" y="117"/>
                    <a:pt x="147" y="116"/>
                  </a:cubicBezTo>
                  <a:cubicBezTo>
                    <a:pt x="160" y="112"/>
                    <a:pt x="172" y="113"/>
                    <a:pt x="182" y="118"/>
                  </a:cubicBezTo>
                  <a:cubicBezTo>
                    <a:pt x="192" y="122"/>
                    <a:pt x="201" y="129"/>
                    <a:pt x="207" y="142"/>
                  </a:cubicBezTo>
                  <a:cubicBezTo>
                    <a:pt x="207" y="142"/>
                    <a:pt x="207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4"/>
                    <a:pt x="208" y="144"/>
                    <a:pt x="208" y="145"/>
                  </a:cubicBezTo>
                  <a:cubicBezTo>
                    <a:pt x="208" y="145"/>
                    <a:pt x="208" y="145"/>
                    <a:pt x="208" y="145"/>
                  </a:cubicBezTo>
                  <a:cubicBezTo>
                    <a:pt x="209" y="146"/>
                    <a:pt x="209" y="146"/>
                    <a:pt x="209" y="147"/>
                  </a:cubicBezTo>
                  <a:cubicBezTo>
                    <a:pt x="213" y="160"/>
                    <a:pt x="212" y="171"/>
                    <a:pt x="209" y="180"/>
                  </a:cubicBezTo>
                  <a:cubicBezTo>
                    <a:pt x="208" y="181"/>
                    <a:pt x="208" y="182"/>
                    <a:pt x="208" y="183"/>
                  </a:cubicBezTo>
                  <a:cubicBezTo>
                    <a:pt x="205" y="188"/>
                    <a:pt x="202" y="193"/>
                    <a:pt x="198" y="197"/>
                  </a:cubicBezTo>
                  <a:cubicBezTo>
                    <a:pt x="192" y="203"/>
                    <a:pt x="182" y="209"/>
                    <a:pt x="172" y="211"/>
                  </a:cubicBezTo>
                  <a:cubicBezTo>
                    <a:pt x="162" y="212"/>
                    <a:pt x="153" y="211"/>
                    <a:pt x="146" y="209"/>
                  </a:cubicBezTo>
                  <a:cubicBezTo>
                    <a:pt x="145" y="208"/>
                    <a:pt x="144" y="208"/>
                    <a:pt x="143" y="207"/>
                  </a:cubicBezTo>
                  <a:cubicBezTo>
                    <a:pt x="133" y="202"/>
                    <a:pt x="125" y="196"/>
                    <a:pt x="119" y="183"/>
                  </a:cubicBezTo>
                  <a:cubicBezTo>
                    <a:pt x="118" y="182"/>
                    <a:pt x="117" y="180"/>
                    <a:pt x="117" y="179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374" y="7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5465" y="512"/>
              <a:ext cx="4" cy="1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0 w 3"/>
                <a:gd name="T7" fmla="*/ 1 h 1"/>
                <a:gd name="T8" fmla="*/ 0 w 3"/>
                <a:gd name="T9" fmla="*/ 1 h 1"/>
                <a:gd name="T10" fmla="*/ 2 w 3"/>
                <a:gd name="T11" fmla="*/ 0 h 1"/>
                <a:gd name="T12" fmla="*/ 3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5551" y="749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5478" y="718"/>
              <a:ext cx="1" cy="3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5476" y="714"/>
              <a:ext cx="1" cy="2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5019" y="904"/>
              <a:ext cx="978" cy="976"/>
            </a:xfrm>
            <a:custGeom>
              <a:avLst/>
              <a:gdLst>
                <a:gd name="T0" fmla="*/ 74 w 822"/>
                <a:gd name="T1" fmla="*/ 466 h 821"/>
                <a:gd name="T2" fmla="*/ 91 w 822"/>
                <a:gd name="T3" fmla="*/ 529 h 821"/>
                <a:gd name="T4" fmla="*/ 46 w 822"/>
                <a:gd name="T5" fmla="*/ 598 h 821"/>
                <a:gd name="T6" fmla="*/ 144 w 822"/>
                <a:gd name="T7" fmla="*/ 635 h 821"/>
                <a:gd name="T8" fmla="*/ 136 w 822"/>
                <a:gd name="T9" fmla="*/ 715 h 821"/>
                <a:gd name="T10" fmla="*/ 189 w 822"/>
                <a:gd name="T11" fmla="*/ 754 h 821"/>
                <a:gd name="T12" fmla="*/ 293 w 822"/>
                <a:gd name="T13" fmla="*/ 731 h 821"/>
                <a:gd name="T14" fmla="*/ 380 w 822"/>
                <a:gd name="T15" fmla="*/ 750 h 821"/>
                <a:gd name="T16" fmla="*/ 444 w 822"/>
                <a:gd name="T17" fmla="*/ 750 h 821"/>
                <a:gd name="T18" fmla="*/ 539 w 822"/>
                <a:gd name="T19" fmla="*/ 800 h 821"/>
                <a:gd name="T20" fmla="*/ 600 w 822"/>
                <a:gd name="T21" fmla="*/ 775 h 821"/>
                <a:gd name="T22" fmla="*/ 610 w 822"/>
                <a:gd name="T23" fmla="*/ 687 h 821"/>
                <a:gd name="T24" fmla="*/ 717 w 822"/>
                <a:gd name="T25" fmla="*/ 684 h 821"/>
                <a:gd name="T26" fmla="*/ 691 w 822"/>
                <a:gd name="T27" fmla="*/ 607 h 821"/>
                <a:gd name="T28" fmla="*/ 723 w 822"/>
                <a:gd name="T29" fmla="*/ 550 h 821"/>
                <a:gd name="T30" fmla="*/ 813 w 822"/>
                <a:gd name="T31" fmla="*/ 496 h 821"/>
                <a:gd name="T32" fmla="*/ 822 w 822"/>
                <a:gd name="T33" fmla="*/ 429 h 821"/>
                <a:gd name="T34" fmla="*/ 748 w 822"/>
                <a:gd name="T35" fmla="*/ 352 h 821"/>
                <a:gd name="T36" fmla="*/ 802 w 822"/>
                <a:gd name="T37" fmla="*/ 283 h 821"/>
                <a:gd name="T38" fmla="*/ 723 w 822"/>
                <a:gd name="T39" fmla="*/ 266 h 821"/>
                <a:gd name="T40" fmla="*/ 674 w 822"/>
                <a:gd name="T41" fmla="*/ 191 h 821"/>
                <a:gd name="T42" fmla="*/ 629 w 822"/>
                <a:gd name="T43" fmla="*/ 147 h 821"/>
                <a:gd name="T44" fmla="*/ 598 w 822"/>
                <a:gd name="T45" fmla="*/ 45 h 821"/>
                <a:gd name="T46" fmla="*/ 530 w 822"/>
                <a:gd name="T47" fmla="*/ 86 h 821"/>
                <a:gd name="T48" fmla="*/ 442 w 822"/>
                <a:gd name="T49" fmla="*/ 70 h 821"/>
                <a:gd name="T50" fmla="*/ 378 w 822"/>
                <a:gd name="T51" fmla="*/ 67 h 821"/>
                <a:gd name="T52" fmla="*/ 353 w 822"/>
                <a:gd name="T53" fmla="*/ 74 h 821"/>
                <a:gd name="T54" fmla="*/ 288 w 822"/>
                <a:gd name="T55" fmla="*/ 53 h 821"/>
                <a:gd name="T56" fmla="*/ 223 w 822"/>
                <a:gd name="T57" fmla="*/ 45 h 821"/>
                <a:gd name="T58" fmla="*/ 192 w 822"/>
                <a:gd name="T59" fmla="*/ 148 h 821"/>
                <a:gd name="T60" fmla="*/ 106 w 822"/>
                <a:gd name="T61" fmla="*/ 134 h 821"/>
                <a:gd name="T62" fmla="*/ 147 w 822"/>
                <a:gd name="T63" fmla="*/ 191 h 821"/>
                <a:gd name="T64" fmla="*/ 45 w 822"/>
                <a:gd name="T65" fmla="*/ 223 h 821"/>
                <a:gd name="T66" fmla="*/ 99 w 822"/>
                <a:gd name="T67" fmla="*/ 268 h 821"/>
                <a:gd name="T68" fmla="*/ 9 w 822"/>
                <a:gd name="T69" fmla="*/ 322 h 821"/>
                <a:gd name="T70" fmla="*/ 71 w 822"/>
                <a:gd name="T71" fmla="*/ 379 h 821"/>
                <a:gd name="T72" fmla="*/ 433 w 822"/>
                <a:gd name="T73" fmla="*/ 614 h 821"/>
                <a:gd name="T74" fmla="*/ 343 w 822"/>
                <a:gd name="T75" fmla="*/ 640 h 821"/>
                <a:gd name="T76" fmla="*/ 215 w 822"/>
                <a:gd name="T77" fmla="*/ 511 h 821"/>
                <a:gd name="T78" fmla="*/ 292 w 822"/>
                <a:gd name="T79" fmla="*/ 474 h 821"/>
                <a:gd name="T80" fmla="*/ 389 w 822"/>
                <a:gd name="T81" fmla="*/ 503 h 821"/>
                <a:gd name="T82" fmla="*/ 433 w 822"/>
                <a:gd name="T83" fmla="*/ 614 h 821"/>
                <a:gd name="T84" fmla="*/ 646 w 822"/>
                <a:gd name="T85" fmla="*/ 451 h 821"/>
                <a:gd name="T86" fmla="*/ 570 w 822"/>
                <a:gd name="T87" fmla="*/ 590 h 821"/>
                <a:gd name="T88" fmla="*/ 476 w 822"/>
                <a:gd name="T89" fmla="*/ 531 h 821"/>
                <a:gd name="T90" fmla="*/ 491 w 822"/>
                <a:gd name="T91" fmla="*/ 459 h 821"/>
                <a:gd name="T92" fmla="*/ 617 w 822"/>
                <a:gd name="T93" fmla="*/ 388 h 821"/>
                <a:gd name="T94" fmla="*/ 458 w 822"/>
                <a:gd name="T95" fmla="*/ 175 h 821"/>
                <a:gd name="T96" fmla="*/ 592 w 822"/>
                <a:gd name="T97" fmla="*/ 253 h 821"/>
                <a:gd name="T98" fmla="*/ 576 w 822"/>
                <a:gd name="T99" fmla="*/ 334 h 821"/>
                <a:gd name="T100" fmla="*/ 455 w 822"/>
                <a:gd name="T101" fmla="*/ 327 h 821"/>
                <a:gd name="T102" fmla="*/ 389 w 822"/>
                <a:gd name="T103" fmla="*/ 212 h 821"/>
                <a:gd name="T104" fmla="*/ 409 w 822"/>
                <a:gd name="T105" fmla="*/ 346 h 821"/>
                <a:gd name="T106" fmla="*/ 474 w 822"/>
                <a:gd name="T107" fmla="*/ 423 h 821"/>
                <a:gd name="T108" fmla="*/ 347 w 822"/>
                <a:gd name="T109" fmla="*/ 409 h 821"/>
                <a:gd name="T110" fmla="*/ 177 w 822"/>
                <a:gd name="T111" fmla="*/ 369 h 821"/>
                <a:gd name="T112" fmla="*/ 253 w 822"/>
                <a:gd name="T113" fmla="*/ 230 h 821"/>
                <a:gd name="T114" fmla="*/ 335 w 822"/>
                <a:gd name="T115" fmla="*/ 246 h 821"/>
                <a:gd name="T116" fmla="*/ 298 w 822"/>
                <a:gd name="T117" fmla="*/ 410 h 821"/>
                <a:gd name="T118" fmla="*/ 193 w 822"/>
                <a:gd name="T119" fmla="*/ 425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2" h="821">
                  <a:moveTo>
                    <a:pt x="1" y="432"/>
                  </a:moveTo>
                  <a:cubicBezTo>
                    <a:pt x="24" y="435"/>
                    <a:pt x="48" y="438"/>
                    <a:pt x="71" y="442"/>
                  </a:cubicBezTo>
                  <a:cubicBezTo>
                    <a:pt x="72" y="450"/>
                    <a:pt x="73" y="458"/>
                    <a:pt x="74" y="465"/>
                  </a:cubicBezTo>
                  <a:cubicBezTo>
                    <a:pt x="74" y="465"/>
                    <a:pt x="74" y="465"/>
                    <a:pt x="74" y="466"/>
                  </a:cubicBezTo>
                  <a:cubicBezTo>
                    <a:pt x="76" y="470"/>
                    <a:pt x="70" y="470"/>
                    <a:pt x="69" y="471"/>
                  </a:cubicBezTo>
                  <a:cubicBezTo>
                    <a:pt x="49" y="479"/>
                    <a:pt x="28" y="489"/>
                    <a:pt x="10" y="497"/>
                  </a:cubicBezTo>
                  <a:cubicBezTo>
                    <a:pt x="13" y="511"/>
                    <a:pt x="17" y="524"/>
                    <a:pt x="20" y="537"/>
                  </a:cubicBezTo>
                  <a:cubicBezTo>
                    <a:pt x="44" y="534"/>
                    <a:pt x="67" y="532"/>
                    <a:pt x="91" y="529"/>
                  </a:cubicBezTo>
                  <a:cubicBezTo>
                    <a:pt x="94" y="537"/>
                    <a:pt x="97" y="544"/>
                    <a:pt x="100" y="551"/>
                  </a:cubicBezTo>
                  <a:cubicBezTo>
                    <a:pt x="103" y="554"/>
                    <a:pt x="97" y="557"/>
                    <a:pt x="95" y="558"/>
                  </a:cubicBezTo>
                  <a:cubicBezTo>
                    <a:pt x="79" y="571"/>
                    <a:pt x="61" y="586"/>
                    <a:pt x="46" y="598"/>
                  </a:cubicBezTo>
                  <a:cubicBezTo>
                    <a:pt x="46" y="598"/>
                    <a:pt x="46" y="598"/>
                    <a:pt x="46" y="598"/>
                  </a:cubicBezTo>
                  <a:cubicBezTo>
                    <a:pt x="53" y="610"/>
                    <a:pt x="59" y="622"/>
                    <a:pt x="67" y="634"/>
                  </a:cubicBezTo>
                  <a:cubicBezTo>
                    <a:pt x="89" y="625"/>
                    <a:pt x="111" y="616"/>
                    <a:pt x="133" y="608"/>
                  </a:cubicBezTo>
                  <a:cubicBezTo>
                    <a:pt x="138" y="615"/>
                    <a:pt x="143" y="621"/>
                    <a:pt x="148" y="627"/>
                  </a:cubicBezTo>
                  <a:cubicBezTo>
                    <a:pt x="150" y="628"/>
                    <a:pt x="145" y="633"/>
                    <a:pt x="144" y="635"/>
                  </a:cubicBezTo>
                  <a:cubicBezTo>
                    <a:pt x="132" y="652"/>
                    <a:pt x="119" y="670"/>
                    <a:pt x="107" y="686"/>
                  </a:cubicBezTo>
                  <a:cubicBezTo>
                    <a:pt x="107" y="686"/>
                    <a:pt x="107" y="686"/>
                    <a:pt x="107" y="686"/>
                  </a:cubicBezTo>
                  <a:cubicBezTo>
                    <a:pt x="108" y="688"/>
                    <a:pt x="112" y="691"/>
                    <a:pt x="114" y="693"/>
                  </a:cubicBezTo>
                  <a:cubicBezTo>
                    <a:pt x="121" y="701"/>
                    <a:pt x="129" y="709"/>
                    <a:pt x="136" y="715"/>
                  </a:cubicBezTo>
                  <a:cubicBezTo>
                    <a:pt x="155" y="701"/>
                    <a:pt x="174" y="687"/>
                    <a:pt x="193" y="673"/>
                  </a:cubicBezTo>
                  <a:cubicBezTo>
                    <a:pt x="200" y="679"/>
                    <a:pt x="207" y="683"/>
                    <a:pt x="213" y="689"/>
                  </a:cubicBezTo>
                  <a:cubicBezTo>
                    <a:pt x="214" y="689"/>
                    <a:pt x="214" y="689"/>
                    <a:pt x="214" y="689"/>
                  </a:cubicBezTo>
                  <a:cubicBezTo>
                    <a:pt x="206" y="710"/>
                    <a:pt x="198" y="734"/>
                    <a:pt x="189" y="754"/>
                  </a:cubicBezTo>
                  <a:cubicBezTo>
                    <a:pt x="189" y="754"/>
                    <a:pt x="189" y="754"/>
                    <a:pt x="189" y="755"/>
                  </a:cubicBezTo>
                  <a:cubicBezTo>
                    <a:pt x="200" y="763"/>
                    <a:pt x="213" y="769"/>
                    <a:pt x="224" y="776"/>
                  </a:cubicBezTo>
                  <a:cubicBezTo>
                    <a:pt x="239" y="758"/>
                    <a:pt x="254" y="739"/>
                    <a:pt x="269" y="720"/>
                  </a:cubicBezTo>
                  <a:cubicBezTo>
                    <a:pt x="277" y="724"/>
                    <a:pt x="285" y="727"/>
                    <a:pt x="293" y="731"/>
                  </a:cubicBezTo>
                  <a:cubicBezTo>
                    <a:pt x="291" y="754"/>
                    <a:pt x="288" y="778"/>
                    <a:pt x="286" y="801"/>
                  </a:cubicBezTo>
                  <a:cubicBezTo>
                    <a:pt x="299" y="805"/>
                    <a:pt x="312" y="808"/>
                    <a:pt x="326" y="812"/>
                  </a:cubicBezTo>
                  <a:cubicBezTo>
                    <a:pt x="335" y="790"/>
                    <a:pt x="344" y="768"/>
                    <a:pt x="354" y="747"/>
                  </a:cubicBezTo>
                  <a:cubicBezTo>
                    <a:pt x="363" y="748"/>
                    <a:pt x="372" y="749"/>
                    <a:pt x="380" y="750"/>
                  </a:cubicBezTo>
                  <a:cubicBezTo>
                    <a:pt x="384" y="774"/>
                    <a:pt x="388" y="797"/>
                    <a:pt x="392" y="821"/>
                  </a:cubicBezTo>
                  <a:cubicBezTo>
                    <a:pt x="405" y="820"/>
                    <a:pt x="417" y="820"/>
                    <a:pt x="428" y="821"/>
                  </a:cubicBezTo>
                  <a:cubicBezTo>
                    <a:pt x="430" y="820"/>
                    <a:pt x="431" y="820"/>
                    <a:pt x="433" y="820"/>
                  </a:cubicBezTo>
                  <a:cubicBezTo>
                    <a:pt x="436" y="797"/>
                    <a:pt x="439" y="773"/>
                    <a:pt x="444" y="750"/>
                  </a:cubicBezTo>
                  <a:cubicBezTo>
                    <a:pt x="453" y="749"/>
                    <a:pt x="461" y="748"/>
                    <a:pt x="470" y="747"/>
                  </a:cubicBezTo>
                  <a:cubicBezTo>
                    <a:pt x="479" y="768"/>
                    <a:pt x="489" y="790"/>
                    <a:pt x="499" y="811"/>
                  </a:cubicBezTo>
                  <a:cubicBezTo>
                    <a:pt x="512" y="808"/>
                    <a:pt x="525" y="804"/>
                    <a:pt x="539" y="800"/>
                  </a:cubicBezTo>
                  <a:cubicBezTo>
                    <a:pt x="539" y="800"/>
                    <a:pt x="539" y="800"/>
                    <a:pt x="539" y="800"/>
                  </a:cubicBezTo>
                  <a:cubicBezTo>
                    <a:pt x="535" y="777"/>
                    <a:pt x="533" y="753"/>
                    <a:pt x="530" y="730"/>
                  </a:cubicBezTo>
                  <a:cubicBezTo>
                    <a:pt x="531" y="730"/>
                    <a:pt x="531" y="730"/>
                    <a:pt x="531" y="730"/>
                  </a:cubicBezTo>
                  <a:cubicBezTo>
                    <a:pt x="539" y="726"/>
                    <a:pt x="547" y="723"/>
                    <a:pt x="555" y="720"/>
                  </a:cubicBezTo>
                  <a:cubicBezTo>
                    <a:pt x="570" y="738"/>
                    <a:pt x="584" y="757"/>
                    <a:pt x="600" y="775"/>
                  </a:cubicBezTo>
                  <a:cubicBezTo>
                    <a:pt x="612" y="768"/>
                    <a:pt x="625" y="762"/>
                    <a:pt x="635" y="754"/>
                  </a:cubicBezTo>
                  <a:cubicBezTo>
                    <a:pt x="635" y="754"/>
                    <a:pt x="635" y="754"/>
                    <a:pt x="635" y="753"/>
                  </a:cubicBezTo>
                  <a:cubicBezTo>
                    <a:pt x="627" y="734"/>
                    <a:pt x="619" y="714"/>
                    <a:pt x="612" y="695"/>
                  </a:cubicBezTo>
                  <a:cubicBezTo>
                    <a:pt x="611" y="693"/>
                    <a:pt x="609" y="690"/>
                    <a:pt x="610" y="687"/>
                  </a:cubicBezTo>
                  <a:cubicBezTo>
                    <a:pt x="610" y="687"/>
                    <a:pt x="611" y="687"/>
                    <a:pt x="611" y="687"/>
                  </a:cubicBezTo>
                  <a:cubicBezTo>
                    <a:pt x="617" y="682"/>
                    <a:pt x="624" y="677"/>
                    <a:pt x="630" y="672"/>
                  </a:cubicBezTo>
                  <a:cubicBezTo>
                    <a:pt x="649" y="686"/>
                    <a:pt x="668" y="700"/>
                    <a:pt x="688" y="714"/>
                  </a:cubicBezTo>
                  <a:cubicBezTo>
                    <a:pt x="697" y="704"/>
                    <a:pt x="708" y="695"/>
                    <a:pt x="717" y="684"/>
                  </a:cubicBezTo>
                  <a:cubicBezTo>
                    <a:pt x="717" y="684"/>
                    <a:pt x="716" y="684"/>
                    <a:pt x="716" y="684"/>
                  </a:cubicBezTo>
                  <a:cubicBezTo>
                    <a:pt x="705" y="670"/>
                    <a:pt x="691" y="650"/>
                    <a:pt x="679" y="634"/>
                  </a:cubicBezTo>
                  <a:cubicBezTo>
                    <a:pt x="677" y="632"/>
                    <a:pt x="673" y="627"/>
                    <a:pt x="676" y="626"/>
                  </a:cubicBezTo>
                  <a:cubicBezTo>
                    <a:pt x="681" y="620"/>
                    <a:pt x="686" y="613"/>
                    <a:pt x="691" y="607"/>
                  </a:cubicBezTo>
                  <a:cubicBezTo>
                    <a:pt x="713" y="615"/>
                    <a:pt x="735" y="624"/>
                    <a:pt x="757" y="632"/>
                  </a:cubicBezTo>
                  <a:cubicBezTo>
                    <a:pt x="764" y="620"/>
                    <a:pt x="771" y="609"/>
                    <a:pt x="778" y="597"/>
                  </a:cubicBezTo>
                  <a:cubicBezTo>
                    <a:pt x="759" y="582"/>
                    <a:pt x="740" y="567"/>
                    <a:pt x="722" y="552"/>
                  </a:cubicBezTo>
                  <a:cubicBezTo>
                    <a:pt x="722" y="551"/>
                    <a:pt x="723" y="551"/>
                    <a:pt x="723" y="550"/>
                  </a:cubicBezTo>
                  <a:cubicBezTo>
                    <a:pt x="723" y="550"/>
                    <a:pt x="723" y="550"/>
                    <a:pt x="723" y="550"/>
                  </a:cubicBezTo>
                  <a:cubicBezTo>
                    <a:pt x="726" y="543"/>
                    <a:pt x="729" y="535"/>
                    <a:pt x="732" y="528"/>
                  </a:cubicBezTo>
                  <a:cubicBezTo>
                    <a:pt x="756" y="530"/>
                    <a:pt x="779" y="533"/>
                    <a:pt x="803" y="535"/>
                  </a:cubicBezTo>
                  <a:cubicBezTo>
                    <a:pt x="806" y="522"/>
                    <a:pt x="810" y="509"/>
                    <a:pt x="813" y="496"/>
                  </a:cubicBezTo>
                  <a:cubicBezTo>
                    <a:pt x="796" y="488"/>
                    <a:pt x="773" y="478"/>
                    <a:pt x="754" y="470"/>
                  </a:cubicBezTo>
                  <a:cubicBezTo>
                    <a:pt x="752" y="469"/>
                    <a:pt x="746" y="467"/>
                    <a:pt x="749" y="464"/>
                  </a:cubicBezTo>
                  <a:cubicBezTo>
                    <a:pt x="749" y="457"/>
                    <a:pt x="751" y="448"/>
                    <a:pt x="752" y="441"/>
                  </a:cubicBezTo>
                  <a:cubicBezTo>
                    <a:pt x="775" y="437"/>
                    <a:pt x="799" y="433"/>
                    <a:pt x="822" y="429"/>
                  </a:cubicBezTo>
                  <a:cubicBezTo>
                    <a:pt x="822" y="428"/>
                    <a:pt x="822" y="428"/>
                    <a:pt x="822" y="427"/>
                  </a:cubicBezTo>
                  <a:cubicBezTo>
                    <a:pt x="821" y="415"/>
                    <a:pt x="822" y="402"/>
                    <a:pt x="822" y="389"/>
                  </a:cubicBezTo>
                  <a:cubicBezTo>
                    <a:pt x="799" y="385"/>
                    <a:pt x="775" y="382"/>
                    <a:pt x="751" y="378"/>
                  </a:cubicBezTo>
                  <a:cubicBezTo>
                    <a:pt x="751" y="369"/>
                    <a:pt x="749" y="360"/>
                    <a:pt x="748" y="352"/>
                  </a:cubicBezTo>
                  <a:cubicBezTo>
                    <a:pt x="748" y="352"/>
                    <a:pt x="749" y="352"/>
                    <a:pt x="749" y="352"/>
                  </a:cubicBezTo>
                  <a:cubicBezTo>
                    <a:pt x="770" y="342"/>
                    <a:pt x="791" y="332"/>
                    <a:pt x="813" y="323"/>
                  </a:cubicBezTo>
                  <a:cubicBezTo>
                    <a:pt x="813" y="323"/>
                    <a:pt x="813" y="323"/>
                    <a:pt x="813" y="322"/>
                  </a:cubicBezTo>
                  <a:cubicBezTo>
                    <a:pt x="809" y="310"/>
                    <a:pt x="806" y="296"/>
                    <a:pt x="802" y="283"/>
                  </a:cubicBezTo>
                  <a:cubicBezTo>
                    <a:pt x="779" y="286"/>
                    <a:pt x="755" y="288"/>
                    <a:pt x="732" y="291"/>
                  </a:cubicBezTo>
                  <a:cubicBezTo>
                    <a:pt x="728" y="283"/>
                    <a:pt x="724" y="274"/>
                    <a:pt x="722" y="266"/>
                  </a:cubicBezTo>
                  <a:cubicBezTo>
                    <a:pt x="722" y="266"/>
                    <a:pt x="722" y="266"/>
                    <a:pt x="722" y="266"/>
                  </a:cubicBezTo>
                  <a:cubicBezTo>
                    <a:pt x="722" y="266"/>
                    <a:pt x="723" y="266"/>
                    <a:pt x="723" y="266"/>
                  </a:cubicBezTo>
                  <a:cubicBezTo>
                    <a:pt x="740" y="251"/>
                    <a:pt x="759" y="237"/>
                    <a:pt x="777" y="222"/>
                  </a:cubicBezTo>
                  <a:cubicBezTo>
                    <a:pt x="769" y="210"/>
                    <a:pt x="763" y="198"/>
                    <a:pt x="756" y="187"/>
                  </a:cubicBezTo>
                  <a:cubicBezTo>
                    <a:pt x="733" y="195"/>
                    <a:pt x="712" y="204"/>
                    <a:pt x="689" y="213"/>
                  </a:cubicBezTo>
                  <a:cubicBezTo>
                    <a:pt x="685" y="205"/>
                    <a:pt x="678" y="198"/>
                    <a:pt x="674" y="191"/>
                  </a:cubicBezTo>
                  <a:cubicBezTo>
                    <a:pt x="674" y="191"/>
                    <a:pt x="674" y="190"/>
                    <a:pt x="675" y="190"/>
                  </a:cubicBezTo>
                  <a:cubicBezTo>
                    <a:pt x="688" y="171"/>
                    <a:pt x="702" y="153"/>
                    <a:pt x="715" y="134"/>
                  </a:cubicBezTo>
                  <a:cubicBezTo>
                    <a:pt x="706" y="124"/>
                    <a:pt x="696" y="115"/>
                    <a:pt x="686" y="105"/>
                  </a:cubicBezTo>
                  <a:cubicBezTo>
                    <a:pt x="667" y="119"/>
                    <a:pt x="648" y="133"/>
                    <a:pt x="629" y="147"/>
                  </a:cubicBezTo>
                  <a:cubicBezTo>
                    <a:pt x="622" y="142"/>
                    <a:pt x="615" y="136"/>
                    <a:pt x="608" y="131"/>
                  </a:cubicBezTo>
                  <a:cubicBezTo>
                    <a:pt x="608" y="130"/>
                    <a:pt x="609" y="129"/>
                    <a:pt x="609" y="128"/>
                  </a:cubicBezTo>
                  <a:cubicBezTo>
                    <a:pt x="617" y="107"/>
                    <a:pt x="625" y="86"/>
                    <a:pt x="634" y="65"/>
                  </a:cubicBezTo>
                  <a:cubicBezTo>
                    <a:pt x="622" y="58"/>
                    <a:pt x="610" y="51"/>
                    <a:pt x="598" y="45"/>
                  </a:cubicBezTo>
                  <a:cubicBezTo>
                    <a:pt x="583" y="62"/>
                    <a:pt x="569" y="82"/>
                    <a:pt x="553" y="100"/>
                  </a:cubicBezTo>
                  <a:cubicBezTo>
                    <a:pt x="545" y="97"/>
                    <a:pt x="538" y="93"/>
                    <a:pt x="529" y="90"/>
                  </a:cubicBezTo>
                  <a:cubicBezTo>
                    <a:pt x="529" y="89"/>
                    <a:pt x="529" y="88"/>
                    <a:pt x="529" y="86"/>
                  </a:cubicBezTo>
                  <a:cubicBezTo>
                    <a:pt x="529" y="86"/>
                    <a:pt x="530" y="86"/>
                    <a:pt x="530" y="86"/>
                  </a:cubicBezTo>
                  <a:cubicBezTo>
                    <a:pt x="532" y="64"/>
                    <a:pt x="535" y="42"/>
                    <a:pt x="537" y="19"/>
                  </a:cubicBezTo>
                  <a:cubicBezTo>
                    <a:pt x="524" y="16"/>
                    <a:pt x="510" y="12"/>
                    <a:pt x="497" y="9"/>
                  </a:cubicBezTo>
                  <a:cubicBezTo>
                    <a:pt x="487" y="30"/>
                    <a:pt x="478" y="52"/>
                    <a:pt x="468" y="73"/>
                  </a:cubicBezTo>
                  <a:cubicBezTo>
                    <a:pt x="459" y="72"/>
                    <a:pt x="451" y="71"/>
                    <a:pt x="442" y="70"/>
                  </a:cubicBezTo>
                  <a:cubicBezTo>
                    <a:pt x="438" y="46"/>
                    <a:pt x="434" y="23"/>
                    <a:pt x="430" y="0"/>
                  </a:cubicBezTo>
                  <a:cubicBezTo>
                    <a:pt x="417" y="0"/>
                    <a:pt x="403" y="0"/>
                    <a:pt x="390" y="0"/>
                  </a:cubicBezTo>
                  <a:cubicBezTo>
                    <a:pt x="387" y="18"/>
                    <a:pt x="383" y="39"/>
                    <a:pt x="381" y="57"/>
                  </a:cubicBezTo>
                  <a:cubicBezTo>
                    <a:pt x="380" y="61"/>
                    <a:pt x="381" y="67"/>
                    <a:pt x="378" y="67"/>
                  </a:cubicBezTo>
                  <a:cubicBezTo>
                    <a:pt x="378" y="67"/>
                    <a:pt x="378" y="67"/>
                    <a:pt x="378" y="67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80" y="67"/>
                    <a:pt x="379" y="69"/>
                    <a:pt x="379" y="70"/>
                  </a:cubicBezTo>
                  <a:cubicBezTo>
                    <a:pt x="370" y="71"/>
                    <a:pt x="361" y="72"/>
                    <a:pt x="353" y="74"/>
                  </a:cubicBezTo>
                  <a:cubicBezTo>
                    <a:pt x="343" y="52"/>
                    <a:pt x="333" y="31"/>
                    <a:pt x="324" y="9"/>
                  </a:cubicBezTo>
                  <a:cubicBezTo>
                    <a:pt x="314" y="12"/>
                    <a:pt x="304" y="14"/>
                    <a:pt x="294" y="17"/>
                  </a:cubicBezTo>
                  <a:cubicBezTo>
                    <a:pt x="291" y="18"/>
                    <a:pt x="285" y="20"/>
                    <a:pt x="284" y="19"/>
                  </a:cubicBezTo>
                  <a:cubicBezTo>
                    <a:pt x="285" y="29"/>
                    <a:pt x="286" y="42"/>
                    <a:pt x="288" y="53"/>
                  </a:cubicBezTo>
                  <a:cubicBezTo>
                    <a:pt x="289" y="65"/>
                    <a:pt x="291" y="77"/>
                    <a:pt x="291" y="87"/>
                  </a:cubicBezTo>
                  <a:cubicBezTo>
                    <a:pt x="295" y="90"/>
                    <a:pt x="289" y="92"/>
                    <a:pt x="286" y="93"/>
                  </a:cubicBezTo>
                  <a:cubicBezTo>
                    <a:pt x="280" y="95"/>
                    <a:pt x="272" y="98"/>
                    <a:pt x="268" y="100"/>
                  </a:cubicBezTo>
                  <a:cubicBezTo>
                    <a:pt x="253" y="82"/>
                    <a:pt x="238" y="64"/>
                    <a:pt x="223" y="45"/>
                  </a:cubicBezTo>
                  <a:cubicBezTo>
                    <a:pt x="211" y="51"/>
                    <a:pt x="199" y="60"/>
                    <a:pt x="187" y="65"/>
                  </a:cubicBezTo>
                  <a:cubicBezTo>
                    <a:pt x="195" y="86"/>
                    <a:pt x="204" y="108"/>
                    <a:pt x="212" y="130"/>
                  </a:cubicBezTo>
                  <a:cubicBezTo>
                    <a:pt x="213" y="130"/>
                    <a:pt x="212" y="131"/>
                    <a:pt x="213" y="132"/>
                  </a:cubicBezTo>
                  <a:cubicBezTo>
                    <a:pt x="207" y="137"/>
                    <a:pt x="199" y="142"/>
                    <a:pt x="192" y="148"/>
                  </a:cubicBezTo>
                  <a:cubicBezTo>
                    <a:pt x="176" y="136"/>
                    <a:pt x="159" y="124"/>
                    <a:pt x="142" y="112"/>
                  </a:cubicBezTo>
                  <a:cubicBezTo>
                    <a:pt x="140" y="110"/>
                    <a:pt x="136" y="106"/>
                    <a:pt x="135" y="106"/>
                  </a:cubicBezTo>
                  <a:cubicBezTo>
                    <a:pt x="133" y="106"/>
                    <a:pt x="129" y="112"/>
                    <a:pt x="128" y="113"/>
                  </a:cubicBezTo>
                  <a:cubicBezTo>
                    <a:pt x="120" y="121"/>
                    <a:pt x="112" y="129"/>
                    <a:pt x="106" y="134"/>
                  </a:cubicBezTo>
                  <a:cubicBezTo>
                    <a:pt x="106" y="137"/>
                    <a:pt x="109" y="139"/>
                    <a:pt x="111" y="142"/>
                  </a:cubicBezTo>
                  <a:cubicBezTo>
                    <a:pt x="121" y="157"/>
                    <a:pt x="132" y="171"/>
                    <a:pt x="142" y="185"/>
                  </a:cubicBezTo>
                  <a:cubicBezTo>
                    <a:pt x="144" y="187"/>
                    <a:pt x="146" y="190"/>
                    <a:pt x="146" y="192"/>
                  </a:cubicBezTo>
                  <a:cubicBezTo>
                    <a:pt x="146" y="192"/>
                    <a:pt x="147" y="191"/>
                    <a:pt x="147" y="191"/>
                  </a:cubicBezTo>
                  <a:cubicBezTo>
                    <a:pt x="149" y="193"/>
                    <a:pt x="146" y="195"/>
                    <a:pt x="145" y="197"/>
                  </a:cubicBezTo>
                  <a:cubicBezTo>
                    <a:pt x="140" y="202"/>
                    <a:pt x="135" y="208"/>
                    <a:pt x="132" y="214"/>
                  </a:cubicBezTo>
                  <a:cubicBezTo>
                    <a:pt x="110" y="205"/>
                    <a:pt x="87" y="197"/>
                    <a:pt x="66" y="188"/>
                  </a:cubicBezTo>
                  <a:cubicBezTo>
                    <a:pt x="59" y="199"/>
                    <a:pt x="52" y="211"/>
                    <a:pt x="45" y="223"/>
                  </a:cubicBezTo>
                  <a:cubicBezTo>
                    <a:pt x="45" y="223"/>
                    <a:pt x="45" y="222"/>
                    <a:pt x="45" y="222"/>
                  </a:cubicBezTo>
                  <a:cubicBezTo>
                    <a:pt x="44" y="224"/>
                    <a:pt x="49" y="227"/>
                    <a:pt x="51" y="228"/>
                  </a:cubicBezTo>
                  <a:cubicBezTo>
                    <a:pt x="63" y="238"/>
                    <a:pt x="74" y="247"/>
                    <a:pt x="86" y="256"/>
                  </a:cubicBezTo>
                  <a:cubicBezTo>
                    <a:pt x="90" y="260"/>
                    <a:pt x="95" y="264"/>
                    <a:pt x="99" y="268"/>
                  </a:cubicBezTo>
                  <a:cubicBezTo>
                    <a:pt x="101" y="267"/>
                    <a:pt x="99" y="272"/>
                    <a:pt x="98" y="274"/>
                  </a:cubicBezTo>
                  <a:cubicBezTo>
                    <a:pt x="95" y="280"/>
                    <a:pt x="92" y="288"/>
                    <a:pt x="90" y="292"/>
                  </a:cubicBezTo>
                  <a:cubicBezTo>
                    <a:pt x="67" y="290"/>
                    <a:pt x="43" y="287"/>
                    <a:pt x="20" y="285"/>
                  </a:cubicBezTo>
                  <a:cubicBezTo>
                    <a:pt x="16" y="297"/>
                    <a:pt x="13" y="311"/>
                    <a:pt x="9" y="322"/>
                  </a:cubicBezTo>
                  <a:cubicBezTo>
                    <a:pt x="9" y="322"/>
                    <a:pt x="9" y="323"/>
                    <a:pt x="9" y="325"/>
                  </a:cubicBezTo>
                  <a:cubicBezTo>
                    <a:pt x="31" y="334"/>
                    <a:pt x="53" y="343"/>
                    <a:pt x="74" y="353"/>
                  </a:cubicBezTo>
                  <a:cubicBezTo>
                    <a:pt x="73" y="360"/>
                    <a:pt x="72" y="369"/>
                    <a:pt x="71" y="376"/>
                  </a:cubicBezTo>
                  <a:cubicBezTo>
                    <a:pt x="71" y="376"/>
                    <a:pt x="71" y="379"/>
                    <a:pt x="71" y="379"/>
                  </a:cubicBezTo>
                  <a:cubicBezTo>
                    <a:pt x="47" y="383"/>
                    <a:pt x="24" y="387"/>
                    <a:pt x="1" y="391"/>
                  </a:cubicBezTo>
                  <a:cubicBezTo>
                    <a:pt x="1" y="391"/>
                    <a:pt x="1" y="390"/>
                    <a:pt x="1" y="390"/>
                  </a:cubicBezTo>
                  <a:cubicBezTo>
                    <a:pt x="0" y="404"/>
                    <a:pt x="0" y="418"/>
                    <a:pt x="1" y="432"/>
                  </a:cubicBezTo>
                  <a:close/>
                  <a:moveTo>
                    <a:pt x="433" y="614"/>
                  </a:moveTo>
                  <a:cubicBezTo>
                    <a:pt x="433" y="614"/>
                    <a:pt x="433" y="614"/>
                    <a:pt x="433" y="614"/>
                  </a:cubicBezTo>
                  <a:cubicBezTo>
                    <a:pt x="430" y="632"/>
                    <a:pt x="407" y="639"/>
                    <a:pt x="385" y="643"/>
                  </a:cubicBezTo>
                  <a:cubicBezTo>
                    <a:pt x="378" y="644"/>
                    <a:pt x="371" y="646"/>
                    <a:pt x="364" y="645"/>
                  </a:cubicBezTo>
                  <a:cubicBezTo>
                    <a:pt x="358" y="645"/>
                    <a:pt x="350" y="642"/>
                    <a:pt x="343" y="640"/>
                  </a:cubicBezTo>
                  <a:cubicBezTo>
                    <a:pt x="304" y="628"/>
                    <a:pt x="271" y="609"/>
                    <a:pt x="244" y="582"/>
                  </a:cubicBezTo>
                  <a:cubicBezTo>
                    <a:pt x="239" y="578"/>
                    <a:pt x="234" y="573"/>
                    <a:pt x="231" y="569"/>
                  </a:cubicBezTo>
                  <a:cubicBezTo>
                    <a:pt x="231" y="569"/>
                    <a:pt x="231" y="568"/>
                    <a:pt x="231" y="568"/>
                  </a:cubicBezTo>
                  <a:cubicBezTo>
                    <a:pt x="223" y="553"/>
                    <a:pt x="215" y="532"/>
                    <a:pt x="215" y="511"/>
                  </a:cubicBezTo>
                  <a:cubicBezTo>
                    <a:pt x="216" y="511"/>
                    <a:pt x="216" y="512"/>
                    <a:pt x="216" y="513"/>
                  </a:cubicBezTo>
                  <a:cubicBezTo>
                    <a:pt x="216" y="513"/>
                    <a:pt x="216" y="513"/>
                    <a:pt x="216" y="513"/>
                  </a:cubicBezTo>
                  <a:cubicBezTo>
                    <a:pt x="215" y="493"/>
                    <a:pt x="230" y="491"/>
                    <a:pt x="246" y="486"/>
                  </a:cubicBezTo>
                  <a:cubicBezTo>
                    <a:pt x="262" y="482"/>
                    <a:pt x="276" y="478"/>
                    <a:pt x="292" y="474"/>
                  </a:cubicBezTo>
                  <a:cubicBezTo>
                    <a:pt x="300" y="472"/>
                    <a:pt x="307" y="469"/>
                    <a:pt x="315" y="468"/>
                  </a:cubicBezTo>
                  <a:cubicBezTo>
                    <a:pt x="326" y="467"/>
                    <a:pt x="334" y="472"/>
                    <a:pt x="342" y="477"/>
                  </a:cubicBezTo>
                  <a:cubicBezTo>
                    <a:pt x="350" y="482"/>
                    <a:pt x="356" y="487"/>
                    <a:pt x="364" y="492"/>
                  </a:cubicBezTo>
                  <a:cubicBezTo>
                    <a:pt x="372" y="496"/>
                    <a:pt x="381" y="499"/>
                    <a:pt x="389" y="503"/>
                  </a:cubicBezTo>
                  <a:cubicBezTo>
                    <a:pt x="398" y="507"/>
                    <a:pt x="406" y="513"/>
                    <a:pt x="410" y="521"/>
                  </a:cubicBezTo>
                  <a:cubicBezTo>
                    <a:pt x="413" y="527"/>
                    <a:pt x="414" y="536"/>
                    <a:pt x="416" y="544"/>
                  </a:cubicBezTo>
                  <a:cubicBezTo>
                    <a:pt x="421" y="562"/>
                    <a:pt x="427" y="580"/>
                    <a:pt x="432" y="600"/>
                  </a:cubicBezTo>
                  <a:cubicBezTo>
                    <a:pt x="433" y="605"/>
                    <a:pt x="435" y="610"/>
                    <a:pt x="433" y="614"/>
                  </a:cubicBezTo>
                  <a:close/>
                  <a:moveTo>
                    <a:pt x="617" y="388"/>
                  </a:moveTo>
                  <a:cubicBezTo>
                    <a:pt x="617" y="388"/>
                    <a:pt x="617" y="388"/>
                    <a:pt x="617" y="388"/>
                  </a:cubicBezTo>
                  <a:cubicBezTo>
                    <a:pt x="621" y="389"/>
                    <a:pt x="624" y="391"/>
                    <a:pt x="627" y="394"/>
                  </a:cubicBezTo>
                  <a:cubicBezTo>
                    <a:pt x="639" y="406"/>
                    <a:pt x="643" y="428"/>
                    <a:pt x="646" y="451"/>
                  </a:cubicBezTo>
                  <a:cubicBezTo>
                    <a:pt x="647" y="452"/>
                    <a:pt x="647" y="455"/>
                    <a:pt x="646" y="456"/>
                  </a:cubicBezTo>
                  <a:cubicBezTo>
                    <a:pt x="646" y="459"/>
                    <a:pt x="645" y="461"/>
                    <a:pt x="645" y="464"/>
                  </a:cubicBezTo>
                  <a:cubicBezTo>
                    <a:pt x="635" y="508"/>
                    <a:pt x="612" y="548"/>
                    <a:pt x="583" y="578"/>
                  </a:cubicBezTo>
                  <a:cubicBezTo>
                    <a:pt x="579" y="582"/>
                    <a:pt x="574" y="587"/>
                    <a:pt x="570" y="590"/>
                  </a:cubicBezTo>
                  <a:cubicBezTo>
                    <a:pt x="563" y="595"/>
                    <a:pt x="552" y="599"/>
                    <a:pt x="540" y="602"/>
                  </a:cubicBezTo>
                  <a:cubicBezTo>
                    <a:pt x="523" y="607"/>
                    <a:pt x="502" y="609"/>
                    <a:pt x="494" y="596"/>
                  </a:cubicBezTo>
                  <a:cubicBezTo>
                    <a:pt x="490" y="591"/>
                    <a:pt x="489" y="582"/>
                    <a:pt x="487" y="575"/>
                  </a:cubicBezTo>
                  <a:cubicBezTo>
                    <a:pt x="483" y="560"/>
                    <a:pt x="480" y="545"/>
                    <a:pt x="476" y="531"/>
                  </a:cubicBezTo>
                  <a:cubicBezTo>
                    <a:pt x="473" y="521"/>
                    <a:pt x="470" y="513"/>
                    <a:pt x="469" y="502"/>
                  </a:cubicBezTo>
                  <a:cubicBezTo>
                    <a:pt x="469" y="502"/>
                    <a:pt x="469" y="500"/>
                    <a:pt x="469" y="502"/>
                  </a:cubicBezTo>
                  <a:cubicBezTo>
                    <a:pt x="470" y="502"/>
                    <a:pt x="469" y="503"/>
                    <a:pt x="470" y="503"/>
                  </a:cubicBezTo>
                  <a:cubicBezTo>
                    <a:pt x="470" y="485"/>
                    <a:pt x="484" y="472"/>
                    <a:pt x="491" y="459"/>
                  </a:cubicBezTo>
                  <a:cubicBezTo>
                    <a:pt x="501" y="443"/>
                    <a:pt x="505" y="420"/>
                    <a:pt x="523" y="411"/>
                  </a:cubicBezTo>
                  <a:cubicBezTo>
                    <a:pt x="530" y="408"/>
                    <a:pt x="538" y="407"/>
                    <a:pt x="546" y="405"/>
                  </a:cubicBezTo>
                  <a:cubicBezTo>
                    <a:pt x="560" y="401"/>
                    <a:pt x="575" y="397"/>
                    <a:pt x="590" y="393"/>
                  </a:cubicBezTo>
                  <a:cubicBezTo>
                    <a:pt x="597" y="391"/>
                    <a:pt x="609" y="386"/>
                    <a:pt x="617" y="388"/>
                  </a:cubicBezTo>
                  <a:close/>
                  <a:moveTo>
                    <a:pt x="389" y="205"/>
                  </a:moveTo>
                  <a:cubicBezTo>
                    <a:pt x="389" y="205"/>
                    <a:pt x="389" y="205"/>
                    <a:pt x="389" y="205"/>
                  </a:cubicBezTo>
                  <a:cubicBezTo>
                    <a:pt x="394" y="187"/>
                    <a:pt x="418" y="180"/>
                    <a:pt x="440" y="177"/>
                  </a:cubicBezTo>
                  <a:cubicBezTo>
                    <a:pt x="446" y="176"/>
                    <a:pt x="453" y="175"/>
                    <a:pt x="458" y="175"/>
                  </a:cubicBezTo>
                  <a:cubicBezTo>
                    <a:pt x="463" y="175"/>
                    <a:pt x="469" y="178"/>
                    <a:pt x="474" y="179"/>
                  </a:cubicBezTo>
                  <a:cubicBezTo>
                    <a:pt x="510" y="189"/>
                    <a:pt x="543" y="207"/>
                    <a:pt x="568" y="228"/>
                  </a:cubicBezTo>
                  <a:cubicBezTo>
                    <a:pt x="571" y="231"/>
                    <a:pt x="573" y="233"/>
                    <a:pt x="576" y="236"/>
                  </a:cubicBezTo>
                  <a:cubicBezTo>
                    <a:pt x="581" y="242"/>
                    <a:pt x="588" y="246"/>
                    <a:pt x="592" y="253"/>
                  </a:cubicBezTo>
                  <a:cubicBezTo>
                    <a:pt x="599" y="265"/>
                    <a:pt x="604" y="281"/>
                    <a:pt x="606" y="299"/>
                  </a:cubicBezTo>
                  <a:cubicBezTo>
                    <a:pt x="607" y="300"/>
                    <a:pt x="607" y="304"/>
                    <a:pt x="607" y="305"/>
                  </a:cubicBezTo>
                  <a:cubicBezTo>
                    <a:pt x="607" y="308"/>
                    <a:pt x="606" y="310"/>
                    <a:pt x="606" y="313"/>
                  </a:cubicBezTo>
                  <a:cubicBezTo>
                    <a:pt x="606" y="328"/>
                    <a:pt x="591" y="330"/>
                    <a:pt x="576" y="334"/>
                  </a:cubicBezTo>
                  <a:cubicBezTo>
                    <a:pt x="561" y="338"/>
                    <a:pt x="546" y="342"/>
                    <a:pt x="531" y="346"/>
                  </a:cubicBezTo>
                  <a:cubicBezTo>
                    <a:pt x="524" y="348"/>
                    <a:pt x="516" y="351"/>
                    <a:pt x="509" y="352"/>
                  </a:cubicBezTo>
                  <a:cubicBezTo>
                    <a:pt x="504" y="353"/>
                    <a:pt x="500" y="352"/>
                    <a:pt x="495" y="351"/>
                  </a:cubicBezTo>
                  <a:cubicBezTo>
                    <a:pt x="479" y="346"/>
                    <a:pt x="471" y="335"/>
                    <a:pt x="455" y="327"/>
                  </a:cubicBezTo>
                  <a:cubicBezTo>
                    <a:pt x="440" y="319"/>
                    <a:pt x="419" y="315"/>
                    <a:pt x="412" y="298"/>
                  </a:cubicBezTo>
                  <a:cubicBezTo>
                    <a:pt x="409" y="291"/>
                    <a:pt x="408" y="283"/>
                    <a:pt x="406" y="276"/>
                  </a:cubicBezTo>
                  <a:cubicBezTo>
                    <a:pt x="402" y="262"/>
                    <a:pt x="398" y="248"/>
                    <a:pt x="394" y="234"/>
                  </a:cubicBezTo>
                  <a:cubicBezTo>
                    <a:pt x="392" y="227"/>
                    <a:pt x="390" y="220"/>
                    <a:pt x="389" y="212"/>
                  </a:cubicBezTo>
                  <a:cubicBezTo>
                    <a:pt x="388" y="211"/>
                    <a:pt x="388" y="207"/>
                    <a:pt x="389" y="205"/>
                  </a:cubicBezTo>
                  <a:close/>
                  <a:moveTo>
                    <a:pt x="365" y="365"/>
                  </a:moveTo>
                  <a:cubicBezTo>
                    <a:pt x="365" y="365"/>
                    <a:pt x="365" y="365"/>
                    <a:pt x="365" y="365"/>
                  </a:cubicBezTo>
                  <a:cubicBezTo>
                    <a:pt x="375" y="355"/>
                    <a:pt x="390" y="346"/>
                    <a:pt x="409" y="346"/>
                  </a:cubicBezTo>
                  <a:cubicBezTo>
                    <a:pt x="428" y="345"/>
                    <a:pt x="442" y="352"/>
                    <a:pt x="453" y="361"/>
                  </a:cubicBezTo>
                  <a:cubicBezTo>
                    <a:pt x="465" y="371"/>
                    <a:pt x="473" y="385"/>
                    <a:pt x="475" y="403"/>
                  </a:cubicBezTo>
                  <a:cubicBezTo>
                    <a:pt x="476" y="405"/>
                    <a:pt x="476" y="409"/>
                    <a:pt x="476" y="411"/>
                  </a:cubicBezTo>
                  <a:cubicBezTo>
                    <a:pt x="476" y="416"/>
                    <a:pt x="475" y="419"/>
                    <a:pt x="474" y="423"/>
                  </a:cubicBezTo>
                  <a:cubicBezTo>
                    <a:pt x="469" y="448"/>
                    <a:pt x="450" y="470"/>
                    <a:pt x="420" y="474"/>
                  </a:cubicBezTo>
                  <a:cubicBezTo>
                    <a:pt x="399" y="477"/>
                    <a:pt x="382" y="470"/>
                    <a:pt x="370" y="460"/>
                  </a:cubicBezTo>
                  <a:cubicBezTo>
                    <a:pt x="356" y="449"/>
                    <a:pt x="346" y="432"/>
                    <a:pt x="347" y="408"/>
                  </a:cubicBezTo>
                  <a:cubicBezTo>
                    <a:pt x="347" y="405"/>
                    <a:pt x="347" y="405"/>
                    <a:pt x="347" y="409"/>
                  </a:cubicBezTo>
                  <a:cubicBezTo>
                    <a:pt x="347" y="409"/>
                    <a:pt x="347" y="409"/>
                    <a:pt x="347" y="409"/>
                  </a:cubicBezTo>
                  <a:cubicBezTo>
                    <a:pt x="347" y="390"/>
                    <a:pt x="354" y="376"/>
                    <a:pt x="365" y="365"/>
                  </a:cubicBezTo>
                  <a:close/>
                  <a:moveTo>
                    <a:pt x="177" y="369"/>
                  </a:moveTo>
                  <a:cubicBezTo>
                    <a:pt x="177" y="369"/>
                    <a:pt x="177" y="369"/>
                    <a:pt x="177" y="369"/>
                  </a:cubicBezTo>
                  <a:cubicBezTo>
                    <a:pt x="176" y="359"/>
                    <a:pt x="178" y="352"/>
                    <a:pt x="180" y="343"/>
                  </a:cubicBezTo>
                  <a:cubicBezTo>
                    <a:pt x="191" y="308"/>
                    <a:pt x="209" y="277"/>
                    <a:pt x="230" y="252"/>
                  </a:cubicBezTo>
                  <a:cubicBezTo>
                    <a:pt x="232" y="250"/>
                    <a:pt x="233" y="249"/>
                    <a:pt x="234" y="248"/>
                  </a:cubicBezTo>
                  <a:cubicBezTo>
                    <a:pt x="241" y="242"/>
                    <a:pt x="245" y="235"/>
                    <a:pt x="253" y="230"/>
                  </a:cubicBezTo>
                  <a:cubicBezTo>
                    <a:pt x="265" y="222"/>
                    <a:pt x="282" y="218"/>
                    <a:pt x="300" y="215"/>
                  </a:cubicBezTo>
                  <a:cubicBezTo>
                    <a:pt x="301" y="214"/>
                    <a:pt x="304" y="214"/>
                    <a:pt x="305" y="215"/>
                  </a:cubicBezTo>
                  <a:cubicBezTo>
                    <a:pt x="315" y="214"/>
                    <a:pt x="324" y="217"/>
                    <a:pt x="329" y="225"/>
                  </a:cubicBezTo>
                  <a:cubicBezTo>
                    <a:pt x="332" y="230"/>
                    <a:pt x="333" y="238"/>
                    <a:pt x="335" y="246"/>
                  </a:cubicBezTo>
                  <a:cubicBezTo>
                    <a:pt x="339" y="261"/>
                    <a:pt x="343" y="276"/>
                    <a:pt x="347" y="291"/>
                  </a:cubicBezTo>
                  <a:cubicBezTo>
                    <a:pt x="350" y="300"/>
                    <a:pt x="355" y="311"/>
                    <a:pt x="353" y="322"/>
                  </a:cubicBezTo>
                  <a:cubicBezTo>
                    <a:pt x="351" y="337"/>
                    <a:pt x="337" y="350"/>
                    <a:pt x="329" y="365"/>
                  </a:cubicBezTo>
                  <a:cubicBezTo>
                    <a:pt x="320" y="380"/>
                    <a:pt x="316" y="402"/>
                    <a:pt x="298" y="410"/>
                  </a:cubicBezTo>
                  <a:cubicBezTo>
                    <a:pt x="292" y="412"/>
                    <a:pt x="284" y="413"/>
                    <a:pt x="277" y="415"/>
                  </a:cubicBezTo>
                  <a:cubicBezTo>
                    <a:pt x="262" y="419"/>
                    <a:pt x="248" y="423"/>
                    <a:pt x="234" y="427"/>
                  </a:cubicBezTo>
                  <a:cubicBezTo>
                    <a:pt x="227" y="429"/>
                    <a:pt x="220" y="432"/>
                    <a:pt x="212" y="433"/>
                  </a:cubicBezTo>
                  <a:cubicBezTo>
                    <a:pt x="204" y="434"/>
                    <a:pt x="198" y="430"/>
                    <a:pt x="193" y="425"/>
                  </a:cubicBezTo>
                  <a:cubicBezTo>
                    <a:pt x="182" y="411"/>
                    <a:pt x="177" y="386"/>
                    <a:pt x="176" y="361"/>
                  </a:cubicBezTo>
                  <a:cubicBezTo>
                    <a:pt x="177" y="363"/>
                    <a:pt x="176" y="367"/>
                    <a:pt x="177" y="369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6740" y="1209"/>
              <a:ext cx="4" cy="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3"/>
                  </a:cubicBezTo>
                  <a:cubicBezTo>
                    <a:pt x="3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6719" y="1192"/>
              <a:ext cx="10" cy="9"/>
            </a:xfrm>
            <a:custGeom>
              <a:avLst/>
              <a:gdLst>
                <a:gd name="T0" fmla="*/ 4 w 8"/>
                <a:gd name="T1" fmla="*/ 4 h 8"/>
                <a:gd name="T2" fmla="*/ 0 w 8"/>
                <a:gd name="T3" fmla="*/ 0 h 8"/>
                <a:gd name="T4" fmla="*/ 0 w 8"/>
                <a:gd name="T5" fmla="*/ 1 h 8"/>
                <a:gd name="T6" fmla="*/ 4 w 8"/>
                <a:gd name="T7" fmla="*/ 4 h 8"/>
                <a:gd name="T8" fmla="*/ 8 w 8"/>
                <a:gd name="T9" fmla="*/ 8 h 8"/>
                <a:gd name="T10" fmla="*/ 8 w 8"/>
                <a:gd name="T11" fmla="*/ 7 h 8"/>
                <a:gd name="T12" fmla="*/ 4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cubicBezTo>
                    <a:pt x="3" y="3"/>
                    <a:pt x="2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6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6076" y="1241"/>
              <a:ext cx="7" cy="9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4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4 h 7"/>
                <a:gd name="T10" fmla="*/ 6 w 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3"/>
                    <a:pt x="3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4" y="3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5968" y="1094"/>
              <a:ext cx="915" cy="912"/>
            </a:xfrm>
            <a:custGeom>
              <a:avLst/>
              <a:gdLst>
                <a:gd name="T0" fmla="*/ 201 w 770"/>
                <a:gd name="T1" fmla="*/ 719 h 767"/>
                <a:gd name="T2" fmla="*/ 295 w 770"/>
                <a:gd name="T3" fmla="*/ 756 h 767"/>
                <a:gd name="T4" fmla="*/ 394 w 770"/>
                <a:gd name="T5" fmla="*/ 766 h 767"/>
                <a:gd name="T6" fmla="*/ 409 w 770"/>
                <a:gd name="T7" fmla="*/ 766 h 767"/>
                <a:gd name="T8" fmla="*/ 428 w 770"/>
                <a:gd name="T9" fmla="*/ 764 h 767"/>
                <a:gd name="T10" fmla="*/ 438 w 770"/>
                <a:gd name="T11" fmla="*/ 697 h 767"/>
                <a:gd name="T12" fmla="*/ 529 w 770"/>
                <a:gd name="T13" fmla="*/ 739 h 767"/>
                <a:gd name="T14" fmla="*/ 540 w 770"/>
                <a:gd name="T15" fmla="*/ 663 h 767"/>
                <a:gd name="T16" fmla="*/ 592 w 770"/>
                <a:gd name="T17" fmla="*/ 627 h 767"/>
                <a:gd name="T18" fmla="*/ 667 w 770"/>
                <a:gd name="T19" fmla="*/ 644 h 767"/>
                <a:gd name="T20" fmla="*/ 679 w 770"/>
                <a:gd name="T21" fmla="*/ 630 h 767"/>
                <a:gd name="T22" fmla="*/ 645 w 770"/>
                <a:gd name="T23" fmla="*/ 569 h 767"/>
                <a:gd name="T24" fmla="*/ 722 w 770"/>
                <a:gd name="T25" fmla="*/ 568 h 767"/>
                <a:gd name="T26" fmla="*/ 692 w 770"/>
                <a:gd name="T27" fmla="*/ 473 h 767"/>
                <a:gd name="T28" fmla="*/ 766 w 770"/>
                <a:gd name="T29" fmla="*/ 437 h 767"/>
                <a:gd name="T30" fmla="*/ 706 w 770"/>
                <a:gd name="T31" fmla="*/ 390 h 767"/>
                <a:gd name="T32" fmla="*/ 770 w 770"/>
                <a:gd name="T33" fmla="*/ 375 h 767"/>
                <a:gd name="T34" fmla="*/ 768 w 770"/>
                <a:gd name="T35" fmla="*/ 348 h 767"/>
                <a:gd name="T36" fmla="*/ 698 w 770"/>
                <a:gd name="T37" fmla="*/ 307 h 767"/>
                <a:gd name="T38" fmla="*/ 665 w 770"/>
                <a:gd name="T39" fmla="*/ 230 h 767"/>
                <a:gd name="T40" fmla="*/ 632 w 770"/>
                <a:gd name="T41" fmla="*/ 182 h 767"/>
                <a:gd name="T42" fmla="*/ 651 w 770"/>
                <a:gd name="T43" fmla="*/ 107 h 767"/>
                <a:gd name="T44" fmla="*/ 571 w 770"/>
                <a:gd name="T45" fmla="*/ 125 h 767"/>
                <a:gd name="T46" fmla="*/ 570 w 770"/>
                <a:gd name="T47" fmla="*/ 48 h 767"/>
                <a:gd name="T48" fmla="*/ 477 w 770"/>
                <a:gd name="T49" fmla="*/ 11 h 767"/>
                <a:gd name="T50" fmla="*/ 377 w 770"/>
                <a:gd name="T51" fmla="*/ 1 h 767"/>
                <a:gd name="T52" fmla="*/ 356 w 770"/>
                <a:gd name="T53" fmla="*/ 2 h 767"/>
                <a:gd name="T54" fmla="*/ 336 w 770"/>
                <a:gd name="T55" fmla="*/ 33 h 767"/>
                <a:gd name="T56" fmla="*/ 309 w 770"/>
                <a:gd name="T57" fmla="*/ 74 h 767"/>
                <a:gd name="T58" fmla="*/ 252 w 770"/>
                <a:gd name="T59" fmla="*/ 88 h 767"/>
                <a:gd name="T60" fmla="*/ 154 w 770"/>
                <a:gd name="T61" fmla="*/ 76 h 767"/>
                <a:gd name="T62" fmla="*/ 182 w 770"/>
                <a:gd name="T63" fmla="*/ 137 h 767"/>
                <a:gd name="T64" fmla="*/ 98 w 770"/>
                <a:gd name="T65" fmla="*/ 128 h 767"/>
                <a:gd name="T66" fmla="*/ 82 w 770"/>
                <a:gd name="T67" fmla="*/ 147 h 767"/>
                <a:gd name="T68" fmla="*/ 48 w 770"/>
                <a:gd name="T69" fmla="*/ 199 h 767"/>
                <a:gd name="T70" fmla="*/ 87 w 770"/>
                <a:gd name="T71" fmla="*/ 271 h 767"/>
                <a:gd name="T72" fmla="*/ 11 w 770"/>
                <a:gd name="T73" fmla="*/ 292 h 767"/>
                <a:gd name="T74" fmla="*/ 66 w 770"/>
                <a:gd name="T75" fmla="*/ 377 h 767"/>
                <a:gd name="T76" fmla="*/ 2 w 770"/>
                <a:gd name="T77" fmla="*/ 408 h 767"/>
                <a:gd name="T78" fmla="*/ 3 w 770"/>
                <a:gd name="T79" fmla="*/ 423 h 767"/>
                <a:gd name="T80" fmla="*/ 75 w 770"/>
                <a:gd name="T81" fmla="*/ 460 h 767"/>
                <a:gd name="T82" fmla="*/ 104 w 770"/>
                <a:gd name="T83" fmla="*/ 533 h 767"/>
                <a:gd name="T84" fmla="*/ 139 w 770"/>
                <a:gd name="T85" fmla="*/ 585 h 767"/>
                <a:gd name="T86" fmla="*/ 120 w 770"/>
                <a:gd name="T87" fmla="*/ 659 h 767"/>
                <a:gd name="T88" fmla="*/ 131 w 770"/>
                <a:gd name="T89" fmla="*/ 670 h 767"/>
                <a:gd name="T90" fmla="*/ 148 w 770"/>
                <a:gd name="T91" fmla="*/ 685 h 767"/>
                <a:gd name="T92" fmla="*/ 271 w 770"/>
                <a:gd name="T93" fmla="*/ 397 h 767"/>
                <a:gd name="T94" fmla="*/ 295 w 770"/>
                <a:gd name="T95" fmla="*/ 312 h 767"/>
                <a:gd name="T96" fmla="*/ 302 w 770"/>
                <a:gd name="T97" fmla="*/ 304 h 767"/>
                <a:gd name="T98" fmla="*/ 458 w 770"/>
                <a:gd name="T99" fmla="*/ 294 h 767"/>
                <a:gd name="T100" fmla="*/ 500 w 770"/>
                <a:gd name="T101" fmla="*/ 371 h 767"/>
                <a:gd name="T102" fmla="*/ 400 w 770"/>
                <a:gd name="T103" fmla="*/ 49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0" h="767">
                  <a:moveTo>
                    <a:pt x="148" y="685"/>
                  </a:moveTo>
                  <a:cubicBezTo>
                    <a:pt x="165" y="671"/>
                    <a:pt x="182" y="656"/>
                    <a:pt x="199" y="642"/>
                  </a:cubicBezTo>
                  <a:cubicBezTo>
                    <a:pt x="206" y="646"/>
                    <a:pt x="213" y="651"/>
                    <a:pt x="220" y="655"/>
                  </a:cubicBezTo>
                  <a:cubicBezTo>
                    <a:pt x="213" y="677"/>
                    <a:pt x="207" y="698"/>
                    <a:pt x="201" y="719"/>
                  </a:cubicBezTo>
                  <a:cubicBezTo>
                    <a:pt x="212" y="725"/>
                    <a:pt x="223" y="730"/>
                    <a:pt x="234" y="736"/>
                  </a:cubicBezTo>
                  <a:cubicBezTo>
                    <a:pt x="248" y="717"/>
                    <a:pt x="260" y="699"/>
                    <a:pt x="273" y="681"/>
                  </a:cubicBezTo>
                  <a:cubicBezTo>
                    <a:pt x="281" y="684"/>
                    <a:pt x="289" y="686"/>
                    <a:pt x="297" y="689"/>
                  </a:cubicBezTo>
                  <a:cubicBezTo>
                    <a:pt x="296" y="711"/>
                    <a:pt x="294" y="734"/>
                    <a:pt x="295" y="756"/>
                  </a:cubicBezTo>
                  <a:cubicBezTo>
                    <a:pt x="307" y="758"/>
                    <a:pt x="319" y="760"/>
                    <a:pt x="331" y="763"/>
                  </a:cubicBezTo>
                  <a:cubicBezTo>
                    <a:pt x="339" y="742"/>
                    <a:pt x="346" y="721"/>
                    <a:pt x="354" y="700"/>
                  </a:cubicBezTo>
                  <a:cubicBezTo>
                    <a:pt x="362" y="701"/>
                    <a:pt x="371" y="701"/>
                    <a:pt x="379" y="701"/>
                  </a:cubicBezTo>
                  <a:cubicBezTo>
                    <a:pt x="384" y="723"/>
                    <a:pt x="389" y="745"/>
                    <a:pt x="394" y="766"/>
                  </a:cubicBezTo>
                  <a:cubicBezTo>
                    <a:pt x="394" y="767"/>
                    <a:pt x="395" y="766"/>
                    <a:pt x="396" y="767"/>
                  </a:cubicBezTo>
                  <a:cubicBezTo>
                    <a:pt x="398" y="766"/>
                    <a:pt x="400" y="766"/>
                    <a:pt x="402" y="766"/>
                  </a:cubicBezTo>
                  <a:cubicBezTo>
                    <a:pt x="404" y="766"/>
                    <a:pt x="407" y="766"/>
                    <a:pt x="409" y="766"/>
                  </a:cubicBezTo>
                  <a:cubicBezTo>
                    <a:pt x="409" y="766"/>
                    <a:pt x="409" y="766"/>
                    <a:pt x="409" y="766"/>
                  </a:cubicBezTo>
                  <a:cubicBezTo>
                    <a:pt x="411" y="765"/>
                    <a:pt x="413" y="765"/>
                    <a:pt x="416" y="765"/>
                  </a:cubicBezTo>
                  <a:cubicBezTo>
                    <a:pt x="418" y="765"/>
                    <a:pt x="420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4" y="764"/>
                    <a:pt x="426" y="764"/>
                    <a:pt x="428" y="764"/>
                  </a:cubicBezTo>
                  <a:cubicBezTo>
                    <a:pt x="430" y="764"/>
                    <a:pt x="431" y="765"/>
                    <a:pt x="432" y="764"/>
                  </a:cubicBezTo>
                  <a:cubicBezTo>
                    <a:pt x="431" y="763"/>
                    <a:pt x="433" y="763"/>
                    <a:pt x="432" y="762"/>
                  </a:cubicBezTo>
                  <a:cubicBezTo>
                    <a:pt x="433" y="744"/>
                    <a:pt x="435" y="724"/>
                    <a:pt x="437" y="706"/>
                  </a:cubicBezTo>
                  <a:cubicBezTo>
                    <a:pt x="437" y="703"/>
                    <a:pt x="436" y="697"/>
                    <a:pt x="438" y="697"/>
                  </a:cubicBezTo>
                  <a:cubicBezTo>
                    <a:pt x="446" y="696"/>
                    <a:pt x="454" y="694"/>
                    <a:pt x="462" y="693"/>
                  </a:cubicBezTo>
                  <a:cubicBezTo>
                    <a:pt x="472" y="712"/>
                    <a:pt x="483" y="732"/>
                    <a:pt x="493" y="752"/>
                  </a:cubicBezTo>
                  <a:cubicBezTo>
                    <a:pt x="505" y="747"/>
                    <a:pt x="517" y="744"/>
                    <a:pt x="529" y="739"/>
                  </a:cubicBezTo>
                  <a:cubicBezTo>
                    <a:pt x="529" y="739"/>
                    <a:pt x="529" y="739"/>
                    <a:pt x="529" y="739"/>
                  </a:cubicBezTo>
                  <a:cubicBezTo>
                    <a:pt x="525" y="720"/>
                    <a:pt x="522" y="700"/>
                    <a:pt x="519" y="681"/>
                  </a:cubicBezTo>
                  <a:cubicBezTo>
                    <a:pt x="518" y="679"/>
                    <a:pt x="517" y="676"/>
                    <a:pt x="517" y="673"/>
                  </a:cubicBezTo>
                  <a:cubicBezTo>
                    <a:pt x="518" y="673"/>
                    <a:pt x="519" y="672"/>
                    <a:pt x="520" y="673"/>
                  </a:cubicBezTo>
                  <a:cubicBezTo>
                    <a:pt x="525" y="669"/>
                    <a:pt x="533" y="666"/>
                    <a:pt x="540" y="663"/>
                  </a:cubicBezTo>
                  <a:cubicBezTo>
                    <a:pt x="555" y="679"/>
                    <a:pt x="570" y="695"/>
                    <a:pt x="585" y="711"/>
                  </a:cubicBezTo>
                  <a:cubicBezTo>
                    <a:pt x="595" y="704"/>
                    <a:pt x="607" y="698"/>
                    <a:pt x="617" y="689"/>
                  </a:cubicBezTo>
                  <a:cubicBezTo>
                    <a:pt x="607" y="671"/>
                    <a:pt x="597" y="650"/>
                    <a:pt x="588" y="630"/>
                  </a:cubicBezTo>
                  <a:cubicBezTo>
                    <a:pt x="589" y="629"/>
                    <a:pt x="590" y="627"/>
                    <a:pt x="592" y="627"/>
                  </a:cubicBezTo>
                  <a:cubicBezTo>
                    <a:pt x="595" y="623"/>
                    <a:pt x="602" y="618"/>
                    <a:pt x="606" y="613"/>
                  </a:cubicBezTo>
                  <a:cubicBezTo>
                    <a:pt x="625" y="625"/>
                    <a:pt x="644" y="637"/>
                    <a:pt x="663" y="649"/>
                  </a:cubicBezTo>
                  <a:cubicBezTo>
                    <a:pt x="663" y="648"/>
                    <a:pt x="664" y="648"/>
                    <a:pt x="664" y="647"/>
                  </a:cubicBezTo>
                  <a:cubicBezTo>
                    <a:pt x="665" y="646"/>
                    <a:pt x="666" y="645"/>
                    <a:pt x="667" y="644"/>
                  </a:cubicBezTo>
                  <a:cubicBezTo>
                    <a:pt x="667" y="644"/>
                    <a:pt x="667" y="644"/>
                    <a:pt x="667" y="644"/>
                  </a:cubicBezTo>
                  <a:cubicBezTo>
                    <a:pt x="669" y="642"/>
                    <a:pt x="671" y="640"/>
                    <a:pt x="673" y="637"/>
                  </a:cubicBezTo>
                  <a:cubicBezTo>
                    <a:pt x="674" y="636"/>
                    <a:pt x="675" y="635"/>
                    <a:pt x="676" y="634"/>
                  </a:cubicBezTo>
                  <a:cubicBezTo>
                    <a:pt x="677" y="632"/>
                    <a:pt x="678" y="631"/>
                    <a:pt x="679" y="630"/>
                  </a:cubicBezTo>
                  <a:cubicBezTo>
                    <a:pt x="679" y="630"/>
                    <a:pt x="679" y="630"/>
                    <a:pt x="679" y="630"/>
                  </a:cubicBezTo>
                  <a:cubicBezTo>
                    <a:pt x="681" y="628"/>
                    <a:pt x="683" y="626"/>
                    <a:pt x="685" y="623"/>
                  </a:cubicBezTo>
                  <a:cubicBezTo>
                    <a:pt x="686" y="622"/>
                    <a:pt x="687" y="621"/>
                    <a:pt x="688" y="620"/>
                  </a:cubicBezTo>
                  <a:cubicBezTo>
                    <a:pt x="674" y="603"/>
                    <a:pt x="659" y="586"/>
                    <a:pt x="645" y="569"/>
                  </a:cubicBezTo>
                  <a:cubicBezTo>
                    <a:pt x="647" y="568"/>
                    <a:pt x="647" y="565"/>
                    <a:pt x="649" y="565"/>
                  </a:cubicBezTo>
                  <a:cubicBezTo>
                    <a:pt x="649" y="564"/>
                    <a:pt x="648" y="564"/>
                    <a:pt x="648" y="564"/>
                  </a:cubicBezTo>
                  <a:cubicBezTo>
                    <a:pt x="652" y="559"/>
                    <a:pt x="655" y="554"/>
                    <a:pt x="658" y="549"/>
                  </a:cubicBezTo>
                  <a:cubicBezTo>
                    <a:pt x="679" y="555"/>
                    <a:pt x="701" y="562"/>
                    <a:pt x="722" y="568"/>
                  </a:cubicBezTo>
                  <a:cubicBezTo>
                    <a:pt x="728" y="557"/>
                    <a:pt x="733" y="545"/>
                    <a:pt x="739" y="534"/>
                  </a:cubicBezTo>
                  <a:cubicBezTo>
                    <a:pt x="721" y="521"/>
                    <a:pt x="703" y="509"/>
                    <a:pt x="684" y="496"/>
                  </a:cubicBezTo>
                  <a:cubicBezTo>
                    <a:pt x="685" y="494"/>
                    <a:pt x="686" y="492"/>
                    <a:pt x="687" y="490"/>
                  </a:cubicBezTo>
                  <a:cubicBezTo>
                    <a:pt x="688" y="484"/>
                    <a:pt x="690" y="479"/>
                    <a:pt x="692" y="473"/>
                  </a:cubicBezTo>
                  <a:cubicBezTo>
                    <a:pt x="714" y="473"/>
                    <a:pt x="736" y="474"/>
                    <a:pt x="759" y="475"/>
                  </a:cubicBezTo>
                  <a:cubicBezTo>
                    <a:pt x="759" y="474"/>
                    <a:pt x="760" y="472"/>
                    <a:pt x="760" y="470"/>
                  </a:cubicBezTo>
                  <a:cubicBezTo>
                    <a:pt x="762" y="459"/>
                    <a:pt x="764" y="448"/>
                    <a:pt x="766" y="438"/>
                  </a:cubicBezTo>
                  <a:cubicBezTo>
                    <a:pt x="767" y="438"/>
                    <a:pt x="766" y="438"/>
                    <a:pt x="766" y="437"/>
                  </a:cubicBezTo>
                  <a:cubicBezTo>
                    <a:pt x="766" y="437"/>
                    <a:pt x="766" y="438"/>
                    <a:pt x="766" y="438"/>
                  </a:cubicBezTo>
                  <a:cubicBezTo>
                    <a:pt x="745" y="430"/>
                    <a:pt x="724" y="423"/>
                    <a:pt x="703" y="415"/>
                  </a:cubicBezTo>
                  <a:cubicBezTo>
                    <a:pt x="704" y="407"/>
                    <a:pt x="704" y="398"/>
                    <a:pt x="705" y="391"/>
                  </a:cubicBezTo>
                  <a:cubicBezTo>
                    <a:pt x="705" y="390"/>
                    <a:pt x="706" y="390"/>
                    <a:pt x="706" y="390"/>
                  </a:cubicBezTo>
                  <a:cubicBezTo>
                    <a:pt x="706" y="390"/>
                    <a:pt x="706" y="391"/>
                    <a:pt x="706" y="391"/>
                  </a:cubicBezTo>
                  <a:cubicBezTo>
                    <a:pt x="708" y="389"/>
                    <a:pt x="717" y="388"/>
                    <a:pt x="722" y="387"/>
                  </a:cubicBezTo>
                  <a:cubicBezTo>
                    <a:pt x="735" y="384"/>
                    <a:pt x="748" y="381"/>
                    <a:pt x="762" y="378"/>
                  </a:cubicBezTo>
                  <a:cubicBezTo>
                    <a:pt x="765" y="377"/>
                    <a:pt x="769" y="376"/>
                    <a:pt x="770" y="375"/>
                  </a:cubicBezTo>
                  <a:cubicBezTo>
                    <a:pt x="769" y="374"/>
                    <a:pt x="769" y="372"/>
                    <a:pt x="769" y="371"/>
                  </a:cubicBezTo>
                  <a:cubicBezTo>
                    <a:pt x="769" y="368"/>
                    <a:pt x="769" y="366"/>
                    <a:pt x="769" y="363"/>
                  </a:cubicBezTo>
                  <a:cubicBezTo>
                    <a:pt x="769" y="361"/>
                    <a:pt x="768" y="358"/>
                    <a:pt x="768" y="356"/>
                  </a:cubicBezTo>
                  <a:cubicBezTo>
                    <a:pt x="768" y="353"/>
                    <a:pt x="768" y="351"/>
                    <a:pt x="768" y="348"/>
                  </a:cubicBezTo>
                  <a:cubicBezTo>
                    <a:pt x="767" y="345"/>
                    <a:pt x="768" y="341"/>
                    <a:pt x="767" y="337"/>
                  </a:cubicBezTo>
                  <a:cubicBezTo>
                    <a:pt x="744" y="336"/>
                    <a:pt x="722" y="334"/>
                    <a:pt x="700" y="332"/>
                  </a:cubicBezTo>
                  <a:cubicBezTo>
                    <a:pt x="700" y="324"/>
                    <a:pt x="696" y="316"/>
                    <a:pt x="696" y="308"/>
                  </a:cubicBezTo>
                  <a:cubicBezTo>
                    <a:pt x="697" y="308"/>
                    <a:pt x="698" y="306"/>
                    <a:pt x="698" y="307"/>
                  </a:cubicBezTo>
                  <a:cubicBezTo>
                    <a:pt x="717" y="296"/>
                    <a:pt x="737" y="287"/>
                    <a:pt x="754" y="277"/>
                  </a:cubicBezTo>
                  <a:cubicBezTo>
                    <a:pt x="750" y="265"/>
                    <a:pt x="746" y="253"/>
                    <a:pt x="742" y="241"/>
                  </a:cubicBezTo>
                  <a:cubicBezTo>
                    <a:pt x="720" y="245"/>
                    <a:pt x="698" y="249"/>
                    <a:pt x="676" y="252"/>
                  </a:cubicBezTo>
                  <a:cubicBezTo>
                    <a:pt x="673" y="245"/>
                    <a:pt x="669" y="238"/>
                    <a:pt x="665" y="230"/>
                  </a:cubicBezTo>
                  <a:cubicBezTo>
                    <a:pt x="667" y="229"/>
                    <a:pt x="668" y="228"/>
                    <a:pt x="669" y="227"/>
                  </a:cubicBezTo>
                  <a:cubicBezTo>
                    <a:pt x="683" y="213"/>
                    <a:pt x="700" y="199"/>
                    <a:pt x="714" y="185"/>
                  </a:cubicBezTo>
                  <a:cubicBezTo>
                    <a:pt x="707" y="175"/>
                    <a:pt x="700" y="164"/>
                    <a:pt x="692" y="154"/>
                  </a:cubicBezTo>
                  <a:cubicBezTo>
                    <a:pt x="672" y="163"/>
                    <a:pt x="652" y="173"/>
                    <a:pt x="632" y="182"/>
                  </a:cubicBezTo>
                  <a:cubicBezTo>
                    <a:pt x="627" y="176"/>
                    <a:pt x="622" y="169"/>
                    <a:pt x="616" y="163"/>
                  </a:cubicBezTo>
                  <a:cubicBezTo>
                    <a:pt x="618" y="162"/>
                    <a:pt x="618" y="157"/>
                    <a:pt x="620" y="159"/>
                  </a:cubicBezTo>
                  <a:cubicBezTo>
                    <a:pt x="621" y="159"/>
                    <a:pt x="619" y="158"/>
                    <a:pt x="619" y="158"/>
                  </a:cubicBezTo>
                  <a:cubicBezTo>
                    <a:pt x="630" y="141"/>
                    <a:pt x="641" y="124"/>
                    <a:pt x="651" y="107"/>
                  </a:cubicBezTo>
                  <a:cubicBezTo>
                    <a:pt x="648" y="104"/>
                    <a:pt x="644" y="102"/>
                    <a:pt x="641" y="99"/>
                  </a:cubicBezTo>
                  <a:cubicBezTo>
                    <a:pt x="640" y="98"/>
                    <a:pt x="637" y="96"/>
                    <a:pt x="637" y="95"/>
                  </a:cubicBezTo>
                  <a:cubicBezTo>
                    <a:pt x="632" y="91"/>
                    <a:pt x="626" y="86"/>
                    <a:pt x="622" y="82"/>
                  </a:cubicBezTo>
                  <a:cubicBezTo>
                    <a:pt x="605" y="96"/>
                    <a:pt x="588" y="111"/>
                    <a:pt x="571" y="125"/>
                  </a:cubicBezTo>
                  <a:cubicBezTo>
                    <a:pt x="564" y="120"/>
                    <a:pt x="557" y="115"/>
                    <a:pt x="550" y="111"/>
                  </a:cubicBezTo>
                  <a:cubicBezTo>
                    <a:pt x="552" y="109"/>
                    <a:pt x="551" y="105"/>
                    <a:pt x="553" y="105"/>
                  </a:cubicBezTo>
                  <a:cubicBezTo>
                    <a:pt x="552" y="102"/>
                    <a:pt x="554" y="100"/>
                    <a:pt x="555" y="98"/>
                  </a:cubicBezTo>
                  <a:cubicBezTo>
                    <a:pt x="560" y="81"/>
                    <a:pt x="565" y="64"/>
                    <a:pt x="570" y="48"/>
                  </a:cubicBezTo>
                  <a:cubicBezTo>
                    <a:pt x="559" y="43"/>
                    <a:pt x="547" y="36"/>
                    <a:pt x="535" y="31"/>
                  </a:cubicBezTo>
                  <a:cubicBezTo>
                    <a:pt x="523" y="49"/>
                    <a:pt x="511" y="67"/>
                    <a:pt x="498" y="85"/>
                  </a:cubicBezTo>
                  <a:cubicBezTo>
                    <a:pt x="490" y="83"/>
                    <a:pt x="482" y="80"/>
                    <a:pt x="474" y="78"/>
                  </a:cubicBezTo>
                  <a:cubicBezTo>
                    <a:pt x="475" y="56"/>
                    <a:pt x="476" y="33"/>
                    <a:pt x="477" y="11"/>
                  </a:cubicBezTo>
                  <a:cubicBezTo>
                    <a:pt x="464" y="10"/>
                    <a:pt x="451" y="6"/>
                    <a:pt x="439" y="5"/>
                  </a:cubicBezTo>
                  <a:cubicBezTo>
                    <a:pt x="431" y="25"/>
                    <a:pt x="424" y="46"/>
                    <a:pt x="416" y="67"/>
                  </a:cubicBezTo>
                  <a:cubicBezTo>
                    <a:pt x="408" y="66"/>
                    <a:pt x="400" y="66"/>
                    <a:pt x="392" y="65"/>
                  </a:cubicBezTo>
                  <a:cubicBezTo>
                    <a:pt x="387" y="44"/>
                    <a:pt x="382" y="22"/>
                    <a:pt x="377" y="1"/>
                  </a:cubicBezTo>
                  <a:cubicBezTo>
                    <a:pt x="377" y="0"/>
                    <a:pt x="376" y="1"/>
                    <a:pt x="376" y="0"/>
                  </a:cubicBezTo>
                  <a:cubicBezTo>
                    <a:pt x="374" y="1"/>
                    <a:pt x="371" y="1"/>
                    <a:pt x="369" y="1"/>
                  </a:cubicBezTo>
                  <a:cubicBezTo>
                    <a:pt x="367" y="1"/>
                    <a:pt x="365" y="1"/>
                    <a:pt x="363" y="1"/>
                  </a:cubicBezTo>
                  <a:cubicBezTo>
                    <a:pt x="361" y="2"/>
                    <a:pt x="358" y="2"/>
                    <a:pt x="356" y="2"/>
                  </a:cubicBezTo>
                  <a:cubicBezTo>
                    <a:pt x="354" y="2"/>
                    <a:pt x="352" y="2"/>
                    <a:pt x="349" y="2"/>
                  </a:cubicBezTo>
                  <a:cubicBezTo>
                    <a:pt x="347" y="3"/>
                    <a:pt x="345" y="3"/>
                    <a:pt x="343" y="3"/>
                  </a:cubicBezTo>
                  <a:cubicBezTo>
                    <a:pt x="341" y="2"/>
                    <a:pt x="339" y="4"/>
                    <a:pt x="338" y="2"/>
                  </a:cubicBezTo>
                  <a:cubicBezTo>
                    <a:pt x="338" y="12"/>
                    <a:pt x="337" y="23"/>
                    <a:pt x="336" y="33"/>
                  </a:cubicBezTo>
                  <a:cubicBezTo>
                    <a:pt x="336" y="41"/>
                    <a:pt x="335" y="49"/>
                    <a:pt x="334" y="56"/>
                  </a:cubicBezTo>
                  <a:cubicBezTo>
                    <a:pt x="334" y="58"/>
                    <a:pt x="334" y="61"/>
                    <a:pt x="332" y="63"/>
                  </a:cubicBezTo>
                  <a:cubicBezTo>
                    <a:pt x="335" y="63"/>
                    <a:pt x="333" y="67"/>
                    <a:pt x="333" y="69"/>
                  </a:cubicBezTo>
                  <a:cubicBezTo>
                    <a:pt x="325" y="71"/>
                    <a:pt x="317" y="73"/>
                    <a:pt x="309" y="74"/>
                  </a:cubicBezTo>
                  <a:cubicBezTo>
                    <a:pt x="298" y="55"/>
                    <a:pt x="288" y="35"/>
                    <a:pt x="278" y="16"/>
                  </a:cubicBezTo>
                  <a:cubicBezTo>
                    <a:pt x="267" y="19"/>
                    <a:pt x="256" y="23"/>
                    <a:pt x="246" y="26"/>
                  </a:cubicBezTo>
                  <a:cubicBezTo>
                    <a:pt x="244" y="27"/>
                    <a:pt x="243" y="28"/>
                    <a:pt x="241" y="27"/>
                  </a:cubicBezTo>
                  <a:cubicBezTo>
                    <a:pt x="244" y="47"/>
                    <a:pt x="249" y="68"/>
                    <a:pt x="252" y="88"/>
                  </a:cubicBezTo>
                  <a:cubicBezTo>
                    <a:pt x="252" y="90"/>
                    <a:pt x="253" y="92"/>
                    <a:pt x="253" y="94"/>
                  </a:cubicBezTo>
                  <a:cubicBezTo>
                    <a:pt x="245" y="97"/>
                    <a:pt x="238" y="101"/>
                    <a:pt x="231" y="104"/>
                  </a:cubicBezTo>
                  <a:cubicBezTo>
                    <a:pt x="216" y="88"/>
                    <a:pt x="201" y="72"/>
                    <a:pt x="186" y="55"/>
                  </a:cubicBezTo>
                  <a:cubicBezTo>
                    <a:pt x="175" y="63"/>
                    <a:pt x="165" y="70"/>
                    <a:pt x="154" y="76"/>
                  </a:cubicBezTo>
                  <a:cubicBezTo>
                    <a:pt x="155" y="81"/>
                    <a:pt x="158" y="86"/>
                    <a:pt x="161" y="91"/>
                  </a:cubicBezTo>
                  <a:cubicBezTo>
                    <a:pt x="166" y="103"/>
                    <a:pt x="172" y="115"/>
                    <a:pt x="178" y="127"/>
                  </a:cubicBezTo>
                  <a:cubicBezTo>
                    <a:pt x="179" y="129"/>
                    <a:pt x="181" y="132"/>
                    <a:pt x="180" y="134"/>
                  </a:cubicBezTo>
                  <a:cubicBezTo>
                    <a:pt x="181" y="133"/>
                    <a:pt x="182" y="136"/>
                    <a:pt x="182" y="137"/>
                  </a:cubicBezTo>
                  <a:cubicBezTo>
                    <a:pt x="176" y="142"/>
                    <a:pt x="170" y="149"/>
                    <a:pt x="163" y="154"/>
                  </a:cubicBezTo>
                  <a:cubicBezTo>
                    <a:pt x="145" y="141"/>
                    <a:pt x="126" y="130"/>
                    <a:pt x="107" y="118"/>
                  </a:cubicBezTo>
                  <a:cubicBezTo>
                    <a:pt x="105" y="120"/>
                    <a:pt x="103" y="122"/>
                    <a:pt x="101" y="125"/>
                  </a:cubicBezTo>
                  <a:cubicBezTo>
                    <a:pt x="100" y="126"/>
                    <a:pt x="99" y="128"/>
                    <a:pt x="98" y="128"/>
                  </a:cubicBezTo>
                  <a:cubicBezTo>
                    <a:pt x="95" y="132"/>
                    <a:pt x="92" y="135"/>
                    <a:pt x="89" y="138"/>
                  </a:cubicBezTo>
                  <a:cubicBezTo>
                    <a:pt x="88" y="139"/>
                    <a:pt x="87" y="142"/>
                    <a:pt x="86" y="142"/>
                  </a:cubicBezTo>
                  <a:cubicBezTo>
                    <a:pt x="85" y="143"/>
                    <a:pt x="84" y="145"/>
                    <a:pt x="82" y="146"/>
                  </a:cubicBezTo>
                  <a:cubicBezTo>
                    <a:pt x="82" y="146"/>
                    <a:pt x="82" y="146"/>
                    <a:pt x="82" y="147"/>
                  </a:cubicBezTo>
                  <a:cubicBezTo>
                    <a:pt x="96" y="163"/>
                    <a:pt x="110" y="179"/>
                    <a:pt x="124" y="196"/>
                  </a:cubicBezTo>
                  <a:cubicBezTo>
                    <a:pt x="124" y="196"/>
                    <a:pt x="126" y="197"/>
                    <a:pt x="125" y="198"/>
                  </a:cubicBezTo>
                  <a:cubicBezTo>
                    <a:pt x="121" y="205"/>
                    <a:pt x="116" y="212"/>
                    <a:pt x="112" y="219"/>
                  </a:cubicBezTo>
                  <a:cubicBezTo>
                    <a:pt x="90" y="212"/>
                    <a:pt x="69" y="205"/>
                    <a:pt x="48" y="199"/>
                  </a:cubicBezTo>
                  <a:cubicBezTo>
                    <a:pt x="42" y="209"/>
                    <a:pt x="37" y="221"/>
                    <a:pt x="32" y="231"/>
                  </a:cubicBezTo>
                  <a:cubicBezTo>
                    <a:pt x="31" y="232"/>
                    <a:pt x="31" y="232"/>
                    <a:pt x="31" y="233"/>
                  </a:cubicBezTo>
                  <a:cubicBezTo>
                    <a:pt x="49" y="245"/>
                    <a:pt x="69" y="258"/>
                    <a:pt x="86" y="271"/>
                  </a:cubicBezTo>
                  <a:cubicBezTo>
                    <a:pt x="86" y="270"/>
                    <a:pt x="86" y="271"/>
                    <a:pt x="87" y="271"/>
                  </a:cubicBezTo>
                  <a:cubicBezTo>
                    <a:pt x="85" y="273"/>
                    <a:pt x="85" y="276"/>
                    <a:pt x="84" y="277"/>
                  </a:cubicBezTo>
                  <a:cubicBezTo>
                    <a:pt x="83" y="280"/>
                    <a:pt x="82" y="284"/>
                    <a:pt x="80" y="288"/>
                  </a:cubicBezTo>
                  <a:cubicBezTo>
                    <a:pt x="80" y="290"/>
                    <a:pt x="79" y="292"/>
                    <a:pt x="79" y="294"/>
                  </a:cubicBezTo>
                  <a:cubicBezTo>
                    <a:pt x="56" y="294"/>
                    <a:pt x="34" y="293"/>
                    <a:pt x="11" y="292"/>
                  </a:cubicBezTo>
                  <a:cubicBezTo>
                    <a:pt x="10" y="304"/>
                    <a:pt x="6" y="317"/>
                    <a:pt x="5" y="329"/>
                  </a:cubicBezTo>
                  <a:cubicBezTo>
                    <a:pt x="26" y="337"/>
                    <a:pt x="47" y="344"/>
                    <a:pt x="68" y="352"/>
                  </a:cubicBezTo>
                  <a:cubicBezTo>
                    <a:pt x="67" y="358"/>
                    <a:pt x="67" y="364"/>
                    <a:pt x="66" y="370"/>
                  </a:cubicBezTo>
                  <a:cubicBezTo>
                    <a:pt x="67" y="372"/>
                    <a:pt x="66" y="375"/>
                    <a:pt x="66" y="377"/>
                  </a:cubicBezTo>
                  <a:cubicBezTo>
                    <a:pt x="44" y="381"/>
                    <a:pt x="23" y="387"/>
                    <a:pt x="1" y="391"/>
                  </a:cubicBezTo>
                  <a:cubicBezTo>
                    <a:pt x="0" y="392"/>
                    <a:pt x="1" y="393"/>
                    <a:pt x="1" y="394"/>
                  </a:cubicBezTo>
                  <a:cubicBezTo>
                    <a:pt x="1" y="396"/>
                    <a:pt x="1" y="398"/>
                    <a:pt x="1" y="401"/>
                  </a:cubicBezTo>
                  <a:cubicBezTo>
                    <a:pt x="1" y="403"/>
                    <a:pt x="2" y="406"/>
                    <a:pt x="2" y="408"/>
                  </a:cubicBezTo>
                  <a:cubicBezTo>
                    <a:pt x="2" y="408"/>
                    <a:pt x="2" y="408"/>
                    <a:pt x="2" y="408"/>
                  </a:cubicBezTo>
                  <a:cubicBezTo>
                    <a:pt x="2" y="411"/>
                    <a:pt x="2" y="413"/>
                    <a:pt x="2" y="416"/>
                  </a:cubicBezTo>
                  <a:cubicBezTo>
                    <a:pt x="2" y="418"/>
                    <a:pt x="3" y="421"/>
                    <a:pt x="3" y="423"/>
                  </a:cubicBezTo>
                  <a:cubicBezTo>
                    <a:pt x="3" y="423"/>
                    <a:pt x="3" y="423"/>
                    <a:pt x="3" y="423"/>
                  </a:cubicBezTo>
                  <a:cubicBezTo>
                    <a:pt x="3" y="425"/>
                    <a:pt x="3" y="427"/>
                    <a:pt x="4" y="429"/>
                  </a:cubicBezTo>
                  <a:cubicBezTo>
                    <a:pt x="26" y="431"/>
                    <a:pt x="48" y="433"/>
                    <a:pt x="70" y="435"/>
                  </a:cubicBezTo>
                  <a:cubicBezTo>
                    <a:pt x="71" y="441"/>
                    <a:pt x="73" y="447"/>
                    <a:pt x="74" y="454"/>
                  </a:cubicBezTo>
                  <a:cubicBezTo>
                    <a:pt x="75" y="456"/>
                    <a:pt x="76" y="458"/>
                    <a:pt x="75" y="460"/>
                  </a:cubicBezTo>
                  <a:cubicBezTo>
                    <a:pt x="55" y="469"/>
                    <a:pt x="36" y="481"/>
                    <a:pt x="16" y="490"/>
                  </a:cubicBezTo>
                  <a:cubicBezTo>
                    <a:pt x="20" y="502"/>
                    <a:pt x="24" y="514"/>
                    <a:pt x="28" y="526"/>
                  </a:cubicBezTo>
                  <a:cubicBezTo>
                    <a:pt x="51" y="523"/>
                    <a:pt x="73" y="517"/>
                    <a:pt x="95" y="514"/>
                  </a:cubicBezTo>
                  <a:cubicBezTo>
                    <a:pt x="97" y="521"/>
                    <a:pt x="101" y="527"/>
                    <a:pt x="104" y="533"/>
                  </a:cubicBezTo>
                  <a:cubicBezTo>
                    <a:pt x="105" y="534"/>
                    <a:pt x="106" y="536"/>
                    <a:pt x="106" y="537"/>
                  </a:cubicBezTo>
                  <a:cubicBezTo>
                    <a:pt x="89" y="552"/>
                    <a:pt x="73" y="567"/>
                    <a:pt x="57" y="582"/>
                  </a:cubicBezTo>
                  <a:cubicBezTo>
                    <a:pt x="63" y="592"/>
                    <a:pt x="71" y="603"/>
                    <a:pt x="78" y="613"/>
                  </a:cubicBezTo>
                  <a:cubicBezTo>
                    <a:pt x="98" y="604"/>
                    <a:pt x="118" y="594"/>
                    <a:pt x="139" y="585"/>
                  </a:cubicBezTo>
                  <a:cubicBezTo>
                    <a:pt x="141" y="588"/>
                    <a:pt x="146" y="593"/>
                    <a:pt x="150" y="597"/>
                  </a:cubicBezTo>
                  <a:cubicBezTo>
                    <a:pt x="152" y="599"/>
                    <a:pt x="154" y="601"/>
                    <a:pt x="153" y="603"/>
                  </a:cubicBezTo>
                  <a:cubicBezTo>
                    <a:pt x="154" y="602"/>
                    <a:pt x="154" y="602"/>
                    <a:pt x="155" y="603"/>
                  </a:cubicBezTo>
                  <a:cubicBezTo>
                    <a:pt x="144" y="622"/>
                    <a:pt x="132" y="641"/>
                    <a:pt x="120" y="659"/>
                  </a:cubicBezTo>
                  <a:cubicBezTo>
                    <a:pt x="119" y="659"/>
                    <a:pt x="120" y="660"/>
                    <a:pt x="120" y="660"/>
                  </a:cubicBezTo>
                  <a:cubicBezTo>
                    <a:pt x="120" y="661"/>
                    <a:pt x="122" y="662"/>
                    <a:pt x="123" y="663"/>
                  </a:cubicBezTo>
                  <a:cubicBezTo>
                    <a:pt x="124" y="664"/>
                    <a:pt x="125" y="665"/>
                    <a:pt x="127" y="667"/>
                  </a:cubicBezTo>
                  <a:cubicBezTo>
                    <a:pt x="128" y="668"/>
                    <a:pt x="130" y="669"/>
                    <a:pt x="131" y="670"/>
                  </a:cubicBezTo>
                  <a:cubicBezTo>
                    <a:pt x="131" y="670"/>
                    <a:pt x="131" y="670"/>
                    <a:pt x="131" y="670"/>
                  </a:cubicBezTo>
                  <a:cubicBezTo>
                    <a:pt x="134" y="673"/>
                    <a:pt x="136" y="675"/>
                    <a:pt x="139" y="677"/>
                  </a:cubicBezTo>
                  <a:cubicBezTo>
                    <a:pt x="141" y="679"/>
                    <a:pt x="142" y="680"/>
                    <a:pt x="143" y="681"/>
                  </a:cubicBezTo>
                  <a:cubicBezTo>
                    <a:pt x="145" y="682"/>
                    <a:pt x="147" y="683"/>
                    <a:pt x="148" y="685"/>
                  </a:cubicBezTo>
                  <a:cubicBezTo>
                    <a:pt x="148" y="685"/>
                    <a:pt x="148" y="685"/>
                    <a:pt x="148" y="685"/>
                  </a:cubicBezTo>
                  <a:close/>
                  <a:moveTo>
                    <a:pt x="308" y="468"/>
                  </a:moveTo>
                  <a:cubicBezTo>
                    <a:pt x="308" y="468"/>
                    <a:pt x="308" y="468"/>
                    <a:pt x="308" y="468"/>
                  </a:cubicBezTo>
                  <a:cubicBezTo>
                    <a:pt x="284" y="445"/>
                    <a:pt x="275" y="421"/>
                    <a:pt x="271" y="397"/>
                  </a:cubicBezTo>
                  <a:cubicBezTo>
                    <a:pt x="271" y="394"/>
                    <a:pt x="270" y="391"/>
                    <a:pt x="270" y="389"/>
                  </a:cubicBezTo>
                  <a:cubicBezTo>
                    <a:pt x="270" y="378"/>
                    <a:pt x="270" y="367"/>
                    <a:pt x="274" y="357"/>
                  </a:cubicBezTo>
                  <a:cubicBezTo>
                    <a:pt x="276" y="343"/>
                    <a:pt x="282" y="329"/>
                    <a:pt x="293" y="315"/>
                  </a:cubicBezTo>
                  <a:cubicBezTo>
                    <a:pt x="294" y="314"/>
                    <a:pt x="294" y="313"/>
                    <a:pt x="295" y="312"/>
                  </a:cubicBezTo>
                  <a:cubicBezTo>
                    <a:pt x="295" y="312"/>
                    <a:pt x="295" y="312"/>
                    <a:pt x="295" y="312"/>
                  </a:cubicBezTo>
                  <a:cubicBezTo>
                    <a:pt x="296" y="310"/>
                    <a:pt x="298" y="309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300" y="306"/>
                    <a:pt x="301" y="305"/>
                    <a:pt x="302" y="304"/>
                  </a:cubicBezTo>
                  <a:cubicBezTo>
                    <a:pt x="324" y="281"/>
                    <a:pt x="350" y="271"/>
                    <a:pt x="376" y="269"/>
                  </a:cubicBezTo>
                  <a:cubicBezTo>
                    <a:pt x="401" y="267"/>
                    <a:pt x="428" y="273"/>
                    <a:pt x="454" y="292"/>
                  </a:cubicBezTo>
                  <a:cubicBezTo>
                    <a:pt x="456" y="293"/>
                    <a:pt x="457" y="293"/>
                    <a:pt x="458" y="294"/>
                  </a:cubicBezTo>
                  <a:cubicBezTo>
                    <a:pt x="458" y="294"/>
                    <a:pt x="458" y="294"/>
                    <a:pt x="458" y="294"/>
                  </a:cubicBezTo>
                  <a:cubicBezTo>
                    <a:pt x="459" y="295"/>
                    <a:pt x="460" y="296"/>
                    <a:pt x="461" y="297"/>
                  </a:cubicBezTo>
                  <a:cubicBezTo>
                    <a:pt x="461" y="297"/>
                    <a:pt x="461" y="297"/>
                    <a:pt x="461" y="297"/>
                  </a:cubicBezTo>
                  <a:cubicBezTo>
                    <a:pt x="462" y="298"/>
                    <a:pt x="463" y="299"/>
                    <a:pt x="464" y="300"/>
                  </a:cubicBezTo>
                  <a:cubicBezTo>
                    <a:pt x="488" y="322"/>
                    <a:pt x="497" y="346"/>
                    <a:pt x="500" y="371"/>
                  </a:cubicBezTo>
                  <a:cubicBezTo>
                    <a:pt x="500" y="373"/>
                    <a:pt x="500" y="375"/>
                    <a:pt x="501" y="377"/>
                  </a:cubicBezTo>
                  <a:cubicBezTo>
                    <a:pt x="501" y="390"/>
                    <a:pt x="500" y="403"/>
                    <a:pt x="496" y="416"/>
                  </a:cubicBezTo>
                  <a:cubicBezTo>
                    <a:pt x="491" y="436"/>
                    <a:pt x="475" y="459"/>
                    <a:pt x="456" y="474"/>
                  </a:cubicBezTo>
                  <a:cubicBezTo>
                    <a:pt x="438" y="488"/>
                    <a:pt x="419" y="495"/>
                    <a:pt x="400" y="497"/>
                  </a:cubicBezTo>
                  <a:cubicBezTo>
                    <a:pt x="397" y="498"/>
                    <a:pt x="394" y="498"/>
                    <a:pt x="391" y="498"/>
                  </a:cubicBezTo>
                  <a:cubicBezTo>
                    <a:pt x="367" y="498"/>
                    <a:pt x="342" y="494"/>
                    <a:pt x="315" y="474"/>
                  </a:cubicBezTo>
                  <a:cubicBezTo>
                    <a:pt x="313" y="473"/>
                    <a:pt x="309" y="470"/>
                    <a:pt x="308" y="468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6150" y="18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6090" y="1226"/>
              <a:ext cx="9" cy="8"/>
            </a:xfrm>
            <a:custGeom>
              <a:avLst/>
              <a:gdLst>
                <a:gd name="T0" fmla="*/ 7 w 7"/>
                <a:gd name="T1" fmla="*/ 1 h 7"/>
                <a:gd name="T2" fmla="*/ 6 w 7"/>
                <a:gd name="T3" fmla="*/ 0 h 7"/>
                <a:gd name="T4" fmla="*/ 3 w 7"/>
                <a:gd name="T5" fmla="*/ 3 h 7"/>
                <a:gd name="T6" fmla="*/ 0 w 7"/>
                <a:gd name="T7" fmla="*/ 6 h 7"/>
                <a:gd name="T8" fmla="*/ 0 w 7"/>
                <a:gd name="T9" fmla="*/ 7 h 7"/>
                <a:gd name="T10" fmla="*/ 3 w 7"/>
                <a:gd name="T11" fmla="*/ 3 h 7"/>
                <a:gd name="T12" fmla="*/ 7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5" y="2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6528" y="1633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3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6344" y="1648"/>
              <a:ext cx="3" cy="4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2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3"/>
                    <a:pt x="3" y="2"/>
                  </a:cubicBezTo>
                  <a:cubicBezTo>
                    <a:pt x="2" y="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6334" y="1640"/>
              <a:ext cx="3" cy="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0" y="1"/>
                    <a:pt x="0" y="0"/>
                  </a:cubicBezTo>
                  <a:cubicBezTo>
                    <a:pt x="0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6088" y="1117"/>
              <a:ext cx="5" cy="1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6104" y="1117"/>
              <a:ext cx="10" cy="1"/>
            </a:xfrm>
            <a:custGeom>
              <a:avLst/>
              <a:gdLst>
                <a:gd name="T0" fmla="*/ 4 w 9"/>
                <a:gd name="T1" fmla="*/ 1 h 1"/>
                <a:gd name="T2" fmla="*/ 9 w 9"/>
                <a:gd name="T3" fmla="*/ 1 h 1"/>
                <a:gd name="T4" fmla="*/ 9 w 9"/>
                <a:gd name="T5" fmla="*/ 0 h 1"/>
                <a:gd name="T6" fmla="*/ 4 w 9"/>
                <a:gd name="T7" fmla="*/ 1 h 1"/>
                <a:gd name="T8" fmla="*/ 0 w 9"/>
                <a:gd name="T9" fmla="*/ 1 h 1"/>
                <a:gd name="T10" fmla="*/ 0 w 9"/>
                <a:gd name="T11" fmla="*/ 1 h 1"/>
                <a:gd name="T12" fmla="*/ 4 w 9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4" y="1"/>
                  </a:moveTo>
                  <a:cubicBezTo>
                    <a:pt x="6" y="1"/>
                    <a:pt x="7" y="1"/>
                    <a:pt x="9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6474" y="746"/>
              <a:ext cx="0" cy="8"/>
            </a:xfrm>
            <a:custGeom>
              <a:avLst/>
              <a:gdLst>
                <a:gd name="T0" fmla="*/ 7 h 7"/>
                <a:gd name="T1" fmla="*/ 4 h 7"/>
                <a:gd name="T2" fmla="*/ 0 h 7"/>
                <a:gd name="T3" fmla="*/ 0 h 7"/>
                <a:gd name="T4" fmla="*/ 4 h 7"/>
                <a:gd name="T5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7"/>
            <p:cNvSpPr>
              <a:spLocks noEditPoints="1"/>
            </p:cNvSpPr>
            <p:nvPr/>
          </p:nvSpPr>
          <p:spPr bwMode="auto">
            <a:xfrm>
              <a:off x="5739" y="381"/>
              <a:ext cx="733" cy="731"/>
            </a:xfrm>
            <a:custGeom>
              <a:avLst/>
              <a:gdLst>
                <a:gd name="T0" fmla="*/ 245 w 617"/>
                <a:gd name="T1" fmla="*/ 7 h 615"/>
                <a:gd name="T2" fmla="*/ 168 w 617"/>
                <a:gd name="T3" fmla="*/ 34 h 615"/>
                <a:gd name="T4" fmla="*/ 103 w 617"/>
                <a:gd name="T5" fmla="*/ 79 h 615"/>
                <a:gd name="T6" fmla="*/ 94 w 617"/>
                <a:gd name="T7" fmla="*/ 88 h 615"/>
                <a:gd name="T8" fmla="*/ 83 w 617"/>
                <a:gd name="T9" fmla="*/ 99 h 615"/>
                <a:gd name="T10" fmla="*/ 112 w 617"/>
                <a:gd name="T11" fmla="*/ 145 h 615"/>
                <a:gd name="T12" fmla="*/ 35 w 617"/>
                <a:gd name="T13" fmla="*/ 167 h 615"/>
                <a:gd name="T14" fmla="*/ 68 w 617"/>
                <a:gd name="T15" fmla="*/ 219 h 615"/>
                <a:gd name="T16" fmla="*/ 55 w 617"/>
                <a:gd name="T17" fmla="*/ 267 h 615"/>
                <a:gd name="T18" fmla="*/ 1 w 617"/>
                <a:gd name="T19" fmla="*/ 297 h 615"/>
                <a:gd name="T20" fmla="*/ 1 w 617"/>
                <a:gd name="T21" fmla="*/ 312 h 615"/>
                <a:gd name="T22" fmla="*/ 53 w 617"/>
                <a:gd name="T23" fmla="*/ 331 h 615"/>
                <a:gd name="T24" fmla="*/ 7 w 617"/>
                <a:gd name="T25" fmla="*/ 372 h 615"/>
                <a:gd name="T26" fmla="*/ 75 w 617"/>
                <a:gd name="T27" fmla="*/ 414 h 615"/>
                <a:gd name="T28" fmla="*/ 49 w 617"/>
                <a:gd name="T29" fmla="*/ 474 h 615"/>
                <a:gd name="T30" fmla="*/ 110 w 617"/>
                <a:gd name="T31" fmla="*/ 471 h 615"/>
                <a:gd name="T32" fmla="*/ 79 w 617"/>
                <a:gd name="T33" fmla="*/ 514 h 615"/>
                <a:gd name="T34" fmla="*/ 94 w 617"/>
                <a:gd name="T35" fmla="*/ 529 h 615"/>
                <a:gd name="T36" fmla="*/ 158 w 617"/>
                <a:gd name="T37" fmla="*/ 518 h 615"/>
                <a:gd name="T38" fmla="*/ 218 w 617"/>
                <a:gd name="T39" fmla="*/ 547 h 615"/>
                <a:gd name="T40" fmla="*/ 264 w 617"/>
                <a:gd name="T41" fmla="*/ 559 h 615"/>
                <a:gd name="T42" fmla="*/ 291 w 617"/>
                <a:gd name="T43" fmla="*/ 614 h 615"/>
                <a:gd name="T44" fmla="*/ 331 w 617"/>
                <a:gd name="T45" fmla="*/ 562 h 615"/>
                <a:gd name="T46" fmla="*/ 372 w 617"/>
                <a:gd name="T47" fmla="*/ 608 h 615"/>
                <a:gd name="T48" fmla="*/ 448 w 617"/>
                <a:gd name="T49" fmla="*/ 581 h 615"/>
                <a:gd name="T50" fmla="*/ 513 w 617"/>
                <a:gd name="T51" fmla="*/ 536 h 615"/>
                <a:gd name="T52" fmla="*/ 526 w 617"/>
                <a:gd name="T53" fmla="*/ 524 h 615"/>
                <a:gd name="T54" fmla="*/ 521 w 617"/>
                <a:gd name="T55" fmla="*/ 495 h 615"/>
                <a:gd name="T56" fmla="*/ 517 w 617"/>
                <a:gd name="T57" fmla="*/ 455 h 615"/>
                <a:gd name="T58" fmla="*/ 544 w 617"/>
                <a:gd name="T59" fmla="*/ 418 h 615"/>
                <a:gd name="T60" fmla="*/ 609 w 617"/>
                <a:gd name="T61" fmla="*/ 373 h 615"/>
                <a:gd name="T62" fmla="*/ 560 w 617"/>
                <a:gd name="T63" fmla="*/ 351 h 615"/>
                <a:gd name="T64" fmla="*/ 616 w 617"/>
                <a:gd name="T65" fmla="*/ 312 h 615"/>
                <a:gd name="T66" fmla="*/ 616 w 617"/>
                <a:gd name="T67" fmla="*/ 293 h 615"/>
                <a:gd name="T68" fmla="*/ 610 w 617"/>
                <a:gd name="T69" fmla="*/ 243 h 615"/>
                <a:gd name="T70" fmla="*/ 549 w 617"/>
                <a:gd name="T71" fmla="*/ 220 h 615"/>
                <a:gd name="T72" fmla="*/ 583 w 617"/>
                <a:gd name="T73" fmla="*/ 168 h 615"/>
                <a:gd name="T74" fmla="*/ 506 w 617"/>
                <a:gd name="T75" fmla="*/ 145 h 615"/>
                <a:gd name="T76" fmla="*/ 528 w 617"/>
                <a:gd name="T77" fmla="*/ 92 h 615"/>
                <a:gd name="T78" fmla="*/ 520 w 617"/>
                <a:gd name="T79" fmla="*/ 83 h 615"/>
                <a:gd name="T80" fmla="*/ 457 w 617"/>
                <a:gd name="T81" fmla="*/ 99 h 615"/>
                <a:gd name="T82" fmla="*/ 401 w 617"/>
                <a:gd name="T83" fmla="*/ 69 h 615"/>
                <a:gd name="T84" fmla="*/ 353 w 617"/>
                <a:gd name="T85" fmla="*/ 56 h 615"/>
                <a:gd name="T86" fmla="*/ 325 w 617"/>
                <a:gd name="T87" fmla="*/ 1 h 615"/>
                <a:gd name="T88" fmla="*/ 313 w 617"/>
                <a:gd name="T89" fmla="*/ 0 h 615"/>
                <a:gd name="T90" fmla="*/ 295 w 617"/>
                <a:gd name="T91" fmla="*/ 0 h 615"/>
                <a:gd name="T92" fmla="*/ 371 w 617"/>
                <a:gd name="T93" fmla="*/ 240 h 615"/>
                <a:gd name="T94" fmla="*/ 400 w 617"/>
                <a:gd name="T95" fmla="*/ 304 h 615"/>
                <a:gd name="T96" fmla="*/ 401 w 617"/>
                <a:gd name="T97" fmla="*/ 312 h 615"/>
                <a:gd name="T98" fmla="*/ 311 w 617"/>
                <a:gd name="T99" fmla="*/ 400 h 615"/>
                <a:gd name="T100" fmla="*/ 245 w 617"/>
                <a:gd name="T101" fmla="*/ 376 h 615"/>
                <a:gd name="T102" fmla="*/ 240 w 617"/>
                <a:gd name="T103" fmla="*/ 24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17" h="615">
                  <a:moveTo>
                    <a:pt x="295" y="0"/>
                  </a:moveTo>
                  <a:cubicBezTo>
                    <a:pt x="292" y="18"/>
                    <a:pt x="289" y="36"/>
                    <a:pt x="286" y="53"/>
                  </a:cubicBezTo>
                  <a:cubicBezTo>
                    <a:pt x="279" y="54"/>
                    <a:pt x="273" y="55"/>
                    <a:pt x="266" y="56"/>
                  </a:cubicBezTo>
                  <a:cubicBezTo>
                    <a:pt x="259" y="40"/>
                    <a:pt x="252" y="23"/>
                    <a:pt x="245" y="7"/>
                  </a:cubicBezTo>
                  <a:cubicBezTo>
                    <a:pt x="235" y="9"/>
                    <a:pt x="225" y="12"/>
                    <a:pt x="216" y="14"/>
                  </a:cubicBezTo>
                  <a:cubicBezTo>
                    <a:pt x="217" y="33"/>
                    <a:pt x="219" y="50"/>
                    <a:pt x="221" y="68"/>
                  </a:cubicBezTo>
                  <a:cubicBezTo>
                    <a:pt x="214" y="70"/>
                    <a:pt x="208" y="73"/>
                    <a:pt x="202" y="76"/>
                  </a:cubicBezTo>
                  <a:cubicBezTo>
                    <a:pt x="191" y="62"/>
                    <a:pt x="180" y="47"/>
                    <a:pt x="168" y="34"/>
                  </a:cubicBezTo>
                  <a:cubicBezTo>
                    <a:pt x="160" y="39"/>
                    <a:pt x="151" y="44"/>
                    <a:pt x="142" y="49"/>
                  </a:cubicBezTo>
                  <a:cubicBezTo>
                    <a:pt x="149" y="66"/>
                    <a:pt x="155" y="82"/>
                    <a:pt x="162" y="99"/>
                  </a:cubicBezTo>
                  <a:cubicBezTo>
                    <a:pt x="156" y="103"/>
                    <a:pt x="151" y="107"/>
                    <a:pt x="146" y="111"/>
                  </a:cubicBezTo>
                  <a:cubicBezTo>
                    <a:pt x="131" y="101"/>
                    <a:pt x="117" y="90"/>
                    <a:pt x="103" y="79"/>
                  </a:cubicBezTo>
                  <a:cubicBezTo>
                    <a:pt x="102" y="79"/>
                    <a:pt x="102" y="80"/>
                    <a:pt x="101" y="80"/>
                  </a:cubicBezTo>
                  <a:cubicBezTo>
                    <a:pt x="100" y="82"/>
                    <a:pt x="99" y="83"/>
                    <a:pt x="98" y="84"/>
                  </a:cubicBezTo>
                  <a:cubicBezTo>
                    <a:pt x="96" y="85"/>
                    <a:pt x="95" y="86"/>
                    <a:pt x="94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93" y="89"/>
                    <a:pt x="91" y="90"/>
                    <a:pt x="90" y="92"/>
                  </a:cubicBezTo>
                  <a:cubicBezTo>
                    <a:pt x="89" y="93"/>
                    <a:pt x="87" y="94"/>
                    <a:pt x="86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5" y="97"/>
                    <a:pt x="84" y="98"/>
                    <a:pt x="83" y="99"/>
                  </a:cubicBezTo>
                  <a:cubicBezTo>
                    <a:pt x="82" y="100"/>
                    <a:pt x="81" y="100"/>
                    <a:pt x="81" y="101"/>
                  </a:cubicBezTo>
                  <a:cubicBezTo>
                    <a:pt x="81" y="101"/>
                    <a:pt x="81" y="102"/>
                    <a:pt x="82" y="102"/>
                  </a:cubicBezTo>
                  <a:cubicBezTo>
                    <a:pt x="90" y="113"/>
                    <a:pt x="100" y="127"/>
                    <a:pt x="108" y="139"/>
                  </a:cubicBezTo>
                  <a:cubicBezTo>
                    <a:pt x="110" y="141"/>
                    <a:pt x="113" y="144"/>
                    <a:pt x="112" y="145"/>
                  </a:cubicBezTo>
                  <a:cubicBezTo>
                    <a:pt x="108" y="150"/>
                    <a:pt x="104" y="155"/>
                    <a:pt x="100" y="160"/>
                  </a:cubicBezTo>
                  <a:cubicBezTo>
                    <a:pt x="83" y="153"/>
                    <a:pt x="67" y="147"/>
                    <a:pt x="50" y="141"/>
                  </a:cubicBezTo>
                  <a:cubicBezTo>
                    <a:pt x="45" y="149"/>
                    <a:pt x="40" y="158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47" y="176"/>
                    <a:pt x="60" y="187"/>
                    <a:pt x="71" y="196"/>
                  </a:cubicBezTo>
                  <a:cubicBezTo>
                    <a:pt x="73" y="198"/>
                    <a:pt x="75" y="199"/>
                    <a:pt x="76" y="201"/>
                  </a:cubicBezTo>
                  <a:cubicBezTo>
                    <a:pt x="76" y="201"/>
                    <a:pt x="76" y="202"/>
                    <a:pt x="75" y="202"/>
                  </a:cubicBezTo>
                  <a:cubicBezTo>
                    <a:pt x="74" y="207"/>
                    <a:pt x="71" y="213"/>
                    <a:pt x="68" y="219"/>
                  </a:cubicBezTo>
                  <a:cubicBezTo>
                    <a:pt x="51" y="217"/>
                    <a:pt x="33" y="215"/>
                    <a:pt x="15" y="213"/>
                  </a:cubicBezTo>
                  <a:cubicBezTo>
                    <a:pt x="13" y="223"/>
                    <a:pt x="9" y="233"/>
                    <a:pt x="8" y="243"/>
                  </a:cubicBezTo>
                  <a:cubicBezTo>
                    <a:pt x="24" y="249"/>
                    <a:pt x="40" y="257"/>
                    <a:pt x="56" y="264"/>
                  </a:cubicBezTo>
                  <a:cubicBezTo>
                    <a:pt x="56" y="265"/>
                    <a:pt x="56" y="267"/>
                    <a:pt x="55" y="267"/>
                  </a:cubicBezTo>
                  <a:cubicBezTo>
                    <a:pt x="56" y="272"/>
                    <a:pt x="54" y="278"/>
                    <a:pt x="54" y="284"/>
                  </a:cubicBezTo>
                  <a:cubicBezTo>
                    <a:pt x="36" y="286"/>
                    <a:pt x="18" y="289"/>
                    <a:pt x="1" y="292"/>
                  </a:cubicBezTo>
                  <a:cubicBezTo>
                    <a:pt x="1" y="292"/>
                    <a:pt x="1" y="293"/>
                    <a:pt x="1" y="293"/>
                  </a:cubicBezTo>
                  <a:cubicBezTo>
                    <a:pt x="1" y="294"/>
                    <a:pt x="1" y="296"/>
                    <a:pt x="1" y="297"/>
                  </a:cubicBezTo>
                  <a:cubicBezTo>
                    <a:pt x="1" y="297"/>
                    <a:pt x="1" y="297"/>
                    <a:pt x="1" y="297"/>
                  </a:cubicBezTo>
                  <a:cubicBezTo>
                    <a:pt x="1" y="299"/>
                    <a:pt x="1" y="302"/>
                    <a:pt x="1" y="304"/>
                  </a:cubicBezTo>
                  <a:cubicBezTo>
                    <a:pt x="1" y="305"/>
                    <a:pt x="1" y="307"/>
                    <a:pt x="1" y="308"/>
                  </a:cubicBezTo>
                  <a:cubicBezTo>
                    <a:pt x="1" y="309"/>
                    <a:pt x="1" y="310"/>
                    <a:pt x="1" y="312"/>
                  </a:cubicBezTo>
                  <a:cubicBezTo>
                    <a:pt x="1" y="312"/>
                    <a:pt x="1" y="312"/>
                    <a:pt x="0" y="312"/>
                  </a:cubicBezTo>
                  <a:cubicBezTo>
                    <a:pt x="0" y="314"/>
                    <a:pt x="1" y="316"/>
                    <a:pt x="1" y="319"/>
                  </a:cubicBezTo>
                  <a:cubicBezTo>
                    <a:pt x="1" y="320"/>
                    <a:pt x="1" y="321"/>
                    <a:pt x="1" y="322"/>
                  </a:cubicBezTo>
                  <a:cubicBezTo>
                    <a:pt x="18" y="325"/>
                    <a:pt x="36" y="328"/>
                    <a:pt x="53" y="331"/>
                  </a:cubicBezTo>
                  <a:cubicBezTo>
                    <a:pt x="53" y="332"/>
                    <a:pt x="54" y="334"/>
                    <a:pt x="53" y="335"/>
                  </a:cubicBezTo>
                  <a:cubicBezTo>
                    <a:pt x="53" y="336"/>
                    <a:pt x="54" y="336"/>
                    <a:pt x="54" y="336"/>
                  </a:cubicBezTo>
                  <a:cubicBezTo>
                    <a:pt x="54" y="341"/>
                    <a:pt x="55" y="345"/>
                    <a:pt x="56" y="350"/>
                  </a:cubicBezTo>
                  <a:cubicBezTo>
                    <a:pt x="40" y="358"/>
                    <a:pt x="23" y="364"/>
                    <a:pt x="7" y="372"/>
                  </a:cubicBezTo>
                  <a:cubicBezTo>
                    <a:pt x="9" y="382"/>
                    <a:pt x="12" y="391"/>
                    <a:pt x="15" y="401"/>
                  </a:cubicBezTo>
                  <a:cubicBezTo>
                    <a:pt x="33" y="400"/>
                    <a:pt x="50" y="397"/>
                    <a:pt x="68" y="396"/>
                  </a:cubicBezTo>
                  <a:cubicBezTo>
                    <a:pt x="68" y="398"/>
                    <a:pt x="69" y="399"/>
                    <a:pt x="70" y="401"/>
                  </a:cubicBezTo>
                  <a:cubicBezTo>
                    <a:pt x="71" y="405"/>
                    <a:pt x="73" y="410"/>
                    <a:pt x="75" y="414"/>
                  </a:cubicBezTo>
                  <a:cubicBezTo>
                    <a:pt x="62" y="425"/>
                    <a:pt x="47" y="436"/>
                    <a:pt x="33" y="447"/>
                  </a:cubicBezTo>
                  <a:cubicBezTo>
                    <a:pt x="34" y="449"/>
                    <a:pt x="35" y="450"/>
                    <a:pt x="35" y="451"/>
                  </a:cubicBezTo>
                  <a:cubicBezTo>
                    <a:pt x="40" y="459"/>
                    <a:pt x="45" y="467"/>
                    <a:pt x="48" y="474"/>
                  </a:cubicBezTo>
                  <a:cubicBezTo>
                    <a:pt x="48" y="474"/>
                    <a:pt x="48" y="474"/>
                    <a:pt x="49" y="474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65" y="468"/>
                    <a:pt x="82" y="461"/>
                    <a:pt x="99" y="455"/>
                  </a:cubicBezTo>
                  <a:cubicBezTo>
                    <a:pt x="102" y="460"/>
                    <a:pt x="107" y="466"/>
                    <a:pt x="110" y="471"/>
                  </a:cubicBezTo>
                  <a:cubicBezTo>
                    <a:pt x="110" y="471"/>
                    <a:pt x="110" y="471"/>
                    <a:pt x="110" y="471"/>
                  </a:cubicBezTo>
                  <a:cubicBezTo>
                    <a:pt x="110" y="471"/>
                    <a:pt x="110" y="471"/>
                    <a:pt x="109" y="471"/>
                  </a:cubicBezTo>
                  <a:cubicBezTo>
                    <a:pt x="109" y="474"/>
                    <a:pt x="104" y="479"/>
                    <a:pt x="102" y="482"/>
                  </a:cubicBezTo>
                  <a:cubicBezTo>
                    <a:pt x="95" y="491"/>
                    <a:pt x="89" y="499"/>
                    <a:pt x="83" y="508"/>
                  </a:cubicBezTo>
                  <a:cubicBezTo>
                    <a:pt x="81" y="510"/>
                    <a:pt x="79" y="513"/>
                    <a:pt x="79" y="514"/>
                  </a:cubicBezTo>
                  <a:cubicBezTo>
                    <a:pt x="80" y="515"/>
                    <a:pt x="81" y="515"/>
                    <a:pt x="82" y="516"/>
                  </a:cubicBezTo>
                  <a:cubicBezTo>
                    <a:pt x="83" y="518"/>
                    <a:pt x="85" y="519"/>
                    <a:pt x="86" y="520"/>
                  </a:cubicBezTo>
                  <a:cubicBezTo>
                    <a:pt x="87" y="522"/>
                    <a:pt x="89" y="523"/>
                    <a:pt x="90" y="525"/>
                  </a:cubicBezTo>
                  <a:cubicBezTo>
                    <a:pt x="92" y="526"/>
                    <a:pt x="93" y="528"/>
                    <a:pt x="94" y="529"/>
                  </a:cubicBezTo>
                  <a:cubicBezTo>
                    <a:pt x="97" y="531"/>
                    <a:pt x="98" y="534"/>
                    <a:pt x="101" y="535"/>
                  </a:cubicBezTo>
                  <a:cubicBezTo>
                    <a:pt x="115" y="525"/>
                    <a:pt x="129" y="514"/>
                    <a:pt x="144" y="504"/>
                  </a:cubicBezTo>
                  <a:cubicBezTo>
                    <a:pt x="149" y="509"/>
                    <a:pt x="155" y="512"/>
                    <a:pt x="159" y="516"/>
                  </a:cubicBezTo>
                  <a:cubicBezTo>
                    <a:pt x="159" y="517"/>
                    <a:pt x="159" y="518"/>
                    <a:pt x="158" y="518"/>
                  </a:cubicBezTo>
                  <a:cubicBezTo>
                    <a:pt x="153" y="534"/>
                    <a:pt x="145" y="550"/>
                    <a:pt x="140" y="566"/>
                  </a:cubicBezTo>
                  <a:cubicBezTo>
                    <a:pt x="149" y="571"/>
                    <a:pt x="158" y="576"/>
                    <a:pt x="166" y="581"/>
                  </a:cubicBezTo>
                  <a:cubicBezTo>
                    <a:pt x="178" y="567"/>
                    <a:pt x="189" y="553"/>
                    <a:pt x="200" y="540"/>
                  </a:cubicBezTo>
                  <a:cubicBezTo>
                    <a:pt x="206" y="542"/>
                    <a:pt x="212" y="545"/>
                    <a:pt x="218" y="547"/>
                  </a:cubicBezTo>
                  <a:cubicBezTo>
                    <a:pt x="218" y="549"/>
                    <a:pt x="218" y="550"/>
                    <a:pt x="218" y="551"/>
                  </a:cubicBezTo>
                  <a:cubicBezTo>
                    <a:pt x="217" y="567"/>
                    <a:pt x="214" y="584"/>
                    <a:pt x="213" y="600"/>
                  </a:cubicBezTo>
                  <a:cubicBezTo>
                    <a:pt x="222" y="602"/>
                    <a:pt x="232" y="606"/>
                    <a:pt x="242" y="608"/>
                  </a:cubicBezTo>
                  <a:cubicBezTo>
                    <a:pt x="249" y="592"/>
                    <a:pt x="256" y="575"/>
                    <a:pt x="264" y="559"/>
                  </a:cubicBezTo>
                  <a:cubicBezTo>
                    <a:pt x="270" y="560"/>
                    <a:pt x="277" y="562"/>
                    <a:pt x="284" y="562"/>
                  </a:cubicBezTo>
                  <a:cubicBezTo>
                    <a:pt x="283" y="564"/>
                    <a:pt x="286" y="567"/>
                    <a:pt x="283" y="567"/>
                  </a:cubicBezTo>
                  <a:cubicBezTo>
                    <a:pt x="283" y="567"/>
                    <a:pt x="284" y="567"/>
                    <a:pt x="284" y="567"/>
                  </a:cubicBezTo>
                  <a:cubicBezTo>
                    <a:pt x="287" y="583"/>
                    <a:pt x="289" y="599"/>
                    <a:pt x="291" y="614"/>
                  </a:cubicBezTo>
                  <a:cubicBezTo>
                    <a:pt x="295" y="614"/>
                    <a:pt x="298" y="614"/>
                    <a:pt x="302" y="614"/>
                  </a:cubicBezTo>
                  <a:cubicBezTo>
                    <a:pt x="303" y="615"/>
                    <a:pt x="306" y="614"/>
                    <a:pt x="307" y="615"/>
                  </a:cubicBezTo>
                  <a:cubicBezTo>
                    <a:pt x="312" y="615"/>
                    <a:pt x="317" y="614"/>
                    <a:pt x="322" y="615"/>
                  </a:cubicBezTo>
                  <a:cubicBezTo>
                    <a:pt x="325" y="597"/>
                    <a:pt x="328" y="579"/>
                    <a:pt x="331" y="562"/>
                  </a:cubicBezTo>
                  <a:cubicBezTo>
                    <a:pt x="337" y="561"/>
                    <a:pt x="344" y="561"/>
                    <a:pt x="350" y="559"/>
                  </a:cubicBezTo>
                  <a:cubicBezTo>
                    <a:pt x="351" y="561"/>
                    <a:pt x="353" y="564"/>
                    <a:pt x="352" y="565"/>
                  </a:cubicBezTo>
                  <a:cubicBezTo>
                    <a:pt x="354" y="566"/>
                    <a:pt x="354" y="568"/>
                    <a:pt x="355" y="570"/>
                  </a:cubicBezTo>
                  <a:cubicBezTo>
                    <a:pt x="360" y="583"/>
                    <a:pt x="366" y="596"/>
                    <a:pt x="372" y="608"/>
                  </a:cubicBezTo>
                  <a:cubicBezTo>
                    <a:pt x="381" y="605"/>
                    <a:pt x="392" y="603"/>
                    <a:pt x="401" y="600"/>
                  </a:cubicBezTo>
                  <a:cubicBezTo>
                    <a:pt x="400" y="583"/>
                    <a:pt x="398" y="565"/>
                    <a:pt x="396" y="547"/>
                  </a:cubicBezTo>
                  <a:cubicBezTo>
                    <a:pt x="402" y="545"/>
                    <a:pt x="408" y="542"/>
                    <a:pt x="414" y="540"/>
                  </a:cubicBezTo>
                  <a:cubicBezTo>
                    <a:pt x="426" y="554"/>
                    <a:pt x="436" y="568"/>
                    <a:pt x="448" y="581"/>
                  </a:cubicBezTo>
                  <a:cubicBezTo>
                    <a:pt x="456" y="576"/>
                    <a:pt x="466" y="571"/>
                    <a:pt x="474" y="566"/>
                  </a:cubicBezTo>
                  <a:cubicBezTo>
                    <a:pt x="468" y="549"/>
                    <a:pt x="462" y="533"/>
                    <a:pt x="455" y="516"/>
                  </a:cubicBezTo>
                  <a:cubicBezTo>
                    <a:pt x="461" y="513"/>
                    <a:pt x="466" y="508"/>
                    <a:pt x="471" y="504"/>
                  </a:cubicBezTo>
                  <a:cubicBezTo>
                    <a:pt x="485" y="515"/>
                    <a:pt x="500" y="525"/>
                    <a:pt x="513" y="536"/>
                  </a:cubicBezTo>
                  <a:cubicBezTo>
                    <a:pt x="514" y="536"/>
                    <a:pt x="514" y="535"/>
                    <a:pt x="515" y="535"/>
                  </a:cubicBezTo>
                  <a:cubicBezTo>
                    <a:pt x="516" y="534"/>
                    <a:pt x="517" y="533"/>
                    <a:pt x="518" y="532"/>
                  </a:cubicBezTo>
                  <a:cubicBezTo>
                    <a:pt x="520" y="531"/>
                    <a:pt x="521" y="529"/>
                    <a:pt x="522" y="528"/>
                  </a:cubicBezTo>
                  <a:cubicBezTo>
                    <a:pt x="523" y="527"/>
                    <a:pt x="524" y="525"/>
                    <a:pt x="526" y="524"/>
                  </a:cubicBezTo>
                  <a:cubicBezTo>
                    <a:pt x="527" y="523"/>
                    <a:pt x="528" y="522"/>
                    <a:pt x="530" y="520"/>
                  </a:cubicBezTo>
                  <a:cubicBezTo>
                    <a:pt x="531" y="519"/>
                    <a:pt x="532" y="518"/>
                    <a:pt x="533" y="517"/>
                  </a:cubicBezTo>
                  <a:cubicBezTo>
                    <a:pt x="534" y="516"/>
                    <a:pt x="535" y="514"/>
                    <a:pt x="536" y="515"/>
                  </a:cubicBezTo>
                  <a:cubicBezTo>
                    <a:pt x="532" y="508"/>
                    <a:pt x="526" y="501"/>
                    <a:pt x="521" y="495"/>
                  </a:cubicBezTo>
                  <a:cubicBezTo>
                    <a:pt x="518" y="490"/>
                    <a:pt x="514" y="485"/>
                    <a:pt x="511" y="480"/>
                  </a:cubicBezTo>
                  <a:cubicBezTo>
                    <a:pt x="510" y="478"/>
                    <a:pt x="508" y="477"/>
                    <a:pt x="508" y="475"/>
                  </a:cubicBezTo>
                  <a:cubicBezTo>
                    <a:pt x="507" y="476"/>
                    <a:pt x="506" y="472"/>
                    <a:pt x="504" y="471"/>
                  </a:cubicBezTo>
                  <a:cubicBezTo>
                    <a:pt x="509" y="466"/>
                    <a:pt x="513" y="461"/>
                    <a:pt x="517" y="455"/>
                  </a:cubicBezTo>
                  <a:cubicBezTo>
                    <a:pt x="533" y="462"/>
                    <a:pt x="550" y="469"/>
                    <a:pt x="566" y="475"/>
                  </a:cubicBezTo>
                  <a:cubicBezTo>
                    <a:pt x="571" y="467"/>
                    <a:pt x="576" y="459"/>
                    <a:pt x="580" y="451"/>
                  </a:cubicBezTo>
                  <a:cubicBezTo>
                    <a:pt x="581" y="451"/>
                    <a:pt x="581" y="449"/>
                    <a:pt x="582" y="449"/>
                  </a:cubicBezTo>
                  <a:cubicBezTo>
                    <a:pt x="570" y="438"/>
                    <a:pt x="556" y="428"/>
                    <a:pt x="544" y="418"/>
                  </a:cubicBezTo>
                  <a:cubicBezTo>
                    <a:pt x="543" y="416"/>
                    <a:pt x="541" y="416"/>
                    <a:pt x="540" y="414"/>
                  </a:cubicBezTo>
                  <a:cubicBezTo>
                    <a:pt x="543" y="409"/>
                    <a:pt x="546" y="402"/>
                    <a:pt x="548" y="396"/>
                  </a:cubicBezTo>
                  <a:cubicBezTo>
                    <a:pt x="566" y="399"/>
                    <a:pt x="584" y="401"/>
                    <a:pt x="601" y="402"/>
                  </a:cubicBezTo>
                  <a:cubicBezTo>
                    <a:pt x="604" y="392"/>
                    <a:pt x="606" y="383"/>
                    <a:pt x="609" y="373"/>
                  </a:cubicBezTo>
                  <a:cubicBezTo>
                    <a:pt x="606" y="371"/>
                    <a:pt x="602" y="369"/>
                    <a:pt x="598" y="368"/>
                  </a:cubicBezTo>
                  <a:cubicBezTo>
                    <a:pt x="588" y="363"/>
                    <a:pt x="578" y="359"/>
                    <a:pt x="569" y="355"/>
                  </a:cubicBezTo>
                  <a:cubicBezTo>
                    <a:pt x="567" y="354"/>
                    <a:pt x="564" y="354"/>
                    <a:pt x="564" y="352"/>
                  </a:cubicBezTo>
                  <a:cubicBezTo>
                    <a:pt x="563" y="353"/>
                    <a:pt x="561" y="351"/>
                    <a:pt x="560" y="351"/>
                  </a:cubicBezTo>
                  <a:cubicBezTo>
                    <a:pt x="562" y="345"/>
                    <a:pt x="562" y="337"/>
                    <a:pt x="563" y="331"/>
                  </a:cubicBezTo>
                  <a:cubicBezTo>
                    <a:pt x="581" y="329"/>
                    <a:pt x="598" y="326"/>
                    <a:pt x="616" y="323"/>
                  </a:cubicBezTo>
                  <a:cubicBezTo>
                    <a:pt x="616" y="321"/>
                    <a:pt x="616" y="319"/>
                    <a:pt x="616" y="316"/>
                  </a:cubicBezTo>
                  <a:cubicBezTo>
                    <a:pt x="616" y="315"/>
                    <a:pt x="616" y="313"/>
                    <a:pt x="616" y="312"/>
                  </a:cubicBezTo>
                  <a:cubicBezTo>
                    <a:pt x="616" y="309"/>
                    <a:pt x="616" y="305"/>
                    <a:pt x="616" y="302"/>
                  </a:cubicBezTo>
                  <a:cubicBezTo>
                    <a:pt x="616" y="301"/>
                    <a:pt x="616" y="299"/>
                    <a:pt x="616" y="298"/>
                  </a:cubicBezTo>
                  <a:cubicBezTo>
                    <a:pt x="617" y="297"/>
                    <a:pt x="616" y="294"/>
                    <a:pt x="617" y="293"/>
                  </a:cubicBezTo>
                  <a:cubicBezTo>
                    <a:pt x="617" y="293"/>
                    <a:pt x="616" y="293"/>
                    <a:pt x="616" y="293"/>
                  </a:cubicBezTo>
                  <a:cubicBezTo>
                    <a:pt x="599" y="290"/>
                    <a:pt x="582" y="288"/>
                    <a:pt x="565" y="285"/>
                  </a:cubicBezTo>
                  <a:cubicBezTo>
                    <a:pt x="565" y="285"/>
                    <a:pt x="564" y="285"/>
                    <a:pt x="563" y="284"/>
                  </a:cubicBezTo>
                  <a:cubicBezTo>
                    <a:pt x="562" y="278"/>
                    <a:pt x="562" y="271"/>
                    <a:pt x="561" y="265"/>
                  </a:cubicBezTo>
                  <a:cubicBezTo>
                    <a:pt x="577" y="258"/>
                    <a:pt x="593" y="250"/>
                    <a:pt x="610" y="243"/>
                  </a:cubicBezTo>
                  <a:cubicBezTo>
                    <a:pt x="608" y="234"/>
                    <a:pt x="605" y="224"/>
                    <a:pt x="603" y="215"/>
                  </a:cubicBezTo>
                  <a:cubicBezTo>
                    <a:pt x="603" y="215"/>
                    <a:pt x="602" y="214"/>
                    <a:pt x="602" y="214"/>
                  </a:cubicBezTo>
                  <a:cubicBezTo>
                    <a:pt x="585" y="216"/>
                    <a:pt x="566" y="218"/>
                    <a:pt x="549" y="219"/>
                  </a:cubicBezTo>
                  <a:cubicBezTo>
                    <a:pt x="549" y="220"/>
                    <a:pt x="549" y="220"/>
                    <a:pt x="549" y="220"/>
                  </a:cubicBezTo>
                  <a:cubicBezTo>
                    <a:pt x="549" y="218"/>
                    <a:pt x="547" y="216"/>
                    <a:pt x="547" y="215"/>
                  </a:cubicBezTo>
                  <a:cubicBezTo>
                    <a:pt x="546" y="212"/>
                    <a:pt x="545" y="209"/>
                    <a:pt x="544" y="206"/>
                  </a:cubicBezTo>
                  <a:cubicBezTo>
                    <a:pt x="543" y="205"/>
                    <a:pt x="542" y="203"/>
                    <a:pt x="541" y="201"/>
                  </a:cubicBezTo>
                  <a:cubicBezTo>
                    <a:pt x="555" y="190"/>
                    <a:pt x="569" y="179"/>
                    <a:pt x="583" y="168"/>
                  </a:cubicBezTo>
                  <a:cubicBezTo>
                    <a:pt x="578" y="159"/>
                    <a:pt x="574" y="150"/>
                    <a:pt x="568" y="142"/>
                  </a:cubicBezTo>
                  <a:cubicBezTo>
                    <a:pt x="551" y="148"/>
                    <a:pt x="535" y="154"/>
                    <a:pt x="518" y="161"/>
                  </a:cubicBezTo>
                  <a:cubicBezTo>
                    <a:pt x="515" y="157"/>
                    <a:pt x="512" y="153"/>
                    <a:pt x="509" y="149"/>
                  </a:cubicBezTo>
                  <a:cubicBezTo>
                    <a:pt x="508" y="148"/>
                    <a:pt x="507" y="146"/>
                    <a:pt x="506" y="145"/>
                  </a:cubicBezTo>
                  <a:cubicBezTo>
                    <a:pt x="517" y="131"/>
                    <a:pt x="527" y="116"/>
                    <a:pt x="538" y="102"/>
                  </a:cubicBezTo>
                  <a:cubicBezTo>
                    <a:pt x="538" y="101"/>
                    <a:pt x="537" y="101"/>
                    <a:pt x="536" y="100"/>
                  </a:cubicBezTo>
                  <a:cubicBezTo>
                    <a:pt x="535" y="99"/>
                    <a:pt x="534" y="98"/>
                    <a:pt x="532" y="96"/>
                  </a:cubicBezTo>
                  <a:cubicBezTo>
                    <a:pt x="531" y="95"/>
                    <a:pt x="530" y="93"/>
                    <a:pt x="528" y="92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7" y="90"/>
                    <a:pt x="525" y="89"/>
                    <a:pt x="524" y="88"/>
                  </a:cubicBezTo>
                  <a:cubicBezTo>
                    <a:pt x="523" y="86"/>
                    <a:pt x="521" y="85"/>
                    <a:pt x="520" y="83"/>
                  </a:cubicBezTo>
                  <a:cubicBezTo>
                    <a:pt x="520" y="83"/>
                    <a:pt x="520" y="83"/>
                    <a:pt x="520" y="83"/>
                  </a:cubicBezTo>
                  <a:cubicBezTo>
                    <a:pt x="519" y="82"/>
                    <a:pt x="517" y="81"/>
                    <a:pt x="516" y="80"/>
                  </a:cubicBezTo>
                  <a:cubicBezTo>
                    <a:pt x="502" y="91"/>
                    <a:pt x="487" y="101"/>
                    <a:pt x="473" y="112"/>
                  </a:cubicBezTo>
                  <a:cubicBezTo>
                    <a:pt x="469" y="108"/>
                    <a:pt x="464" y="105"/>
                    <a:pt x="460" y="102"/>
                  </a:cubicBezTo>
                  <a:cubicBezTo>
                    <a:pt x="459" y="101"/>
                    <a:pt x="458" y="100"/>
                    <a:pt x="457" y="99"/>
                  </a:cubicBezTo>
                  <a:cubicBezTo>
                    <a:pt x="464" y="83"/>
                    <a:pt x="470" y="66"/>
                    <a:pt x="477" y="50"/>
                  </a:cubicBezTo>
                  <a:cubicBezTo>
                    <a:pt x="468" y="44"/>
                    <a:pt x="459" y="39"/>
                    <a:pt x="450" y="34"/>
                  </a:cubicBezTo>
                  <a:cubicBezTo>
                    <a:pt x="439" y="48"/>
                    <a:pt x="428" y="63"/>
                    <a:pt x="416" y="76"/>
                  </a:cubicBezTo>
                  <a:cubicBezTo>
                    <a:pt x="411" y="74"/>
                    <a:pt x="406" y="72"/>
                    <a:pt x="401" y="69"/>
                  </a:cubicBezTo>
                  <a:cubicBezTo>
                    <a:pt x="400" y="69"/>
                    <a:pt x="399" y="69"/>
                    <a:pt x="398" y="68"/>
                  </a:cubicBezTo>
                  <a:cubicBezTo>
                    <a:pt x="400" y="51"/>
                    <a:pt x="402" y="32"/>
                    <a:pt x="404" y="15"/>
                  </a:cubicBezTo>
                  <a:cubicBezTo>
                    <a:pt x="395" y="12"/>
                    <a:pt x="385" y="10"/>
                    <a:pt x="375" y="7"/>
                  </a:cubicBezTo>
                  <a:cubicBezTo>
                    <a:pt x="367" y="23"/>
                    <a:pt x="360" y="40"/>
                    <a:pt x="353" y="56"/>
                  </a:cubicBezTo>
                  <a:cubicBezTo>
                    <a:pt x="349" y="56"/>
                    <a:pt x="344" y="55"/>
                    <a:pt x="340" y="54"/>
                  </a:cubicBezTo>
                  <a:cubicBezTo>
                    <a:pt x="337" y="54"/>
                    <a:pt x="335" y="54"/>
                    <a:pt x="334" y="53"/>
                  </a:cubicBezTo>
                  <a:cubicBezTo>
                    <a:pt x="334" y="54"/>
                    <a:pt x="334" y="54"/>
                    <a:pt x="333" y="54"/>
                  </a:cubicBezTo>
                  <a:cubicBezTo>
                    <a:pt x="330" y="37"/>
                    <a:pt x="327" y="18"/>
                    <a:pt x="325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24" y="0"/>
                    <a:pt x="323" y="1"/>
                    <a:pt x="322" y="0"/>
                  </a:cubicBezTo>
                  <a:cubicBezTo>
                    <a:pt x="320" y="0"/>
                    <a:pt x="319" y="0"/>
                    <a:pt x="317" y="0"/>
                  </a:cubicBezTo>
                  <a:cubicBezTo>
                    <a:pt x="316" y="0"/>
                    <a:pt x="314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0" y="0"/>
                    <a:pt x="307" y="0"/>
                    <a:pt x="304" y="0"/>
                  </a:cubicBezTo>
                  <a:cubicBezTo>
                    <a:pt x="302" y="0"/>
                    <a:pt x="301" y="0"/>
                    <a:pt x="299" y="0"/>
                  </a:cubicBezTo>
                  <a:cubicBezTo>
                    <a:pt x="298" y="0"/>
                    <a:pt x="296" y="1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lose/>
                  <a:moveTo>
                    <a:pt x="311" y="216"/>
                  </a:moveTo>
                  <a:cubicBezTo>
                    <a:pt x="311" y="216"/>
                    <a:pt x="311" y="216"/>
                    <a:pt x="311" y="216"/>
                  </a:cubicBezTo>
                  <a:cubicBezTo>
                    <a:pt x="338" y="217"/>
                    <a:pt x="356" y="227"/>
                    <a:pt x="371" y="240"/>
                  </a:cubicBezTo>
                  <a:cubicBezTo>
                    <a:pt x="372" y="241"/>
                    <a:pt x="374" y="243"/>
                    <a:pt x="375" y="244"/>
                  </a:cubicBezTo>
                  <a:cubicBezTo>
                    <a:pt x="381" y="251"/>
                    <a:pt x="387" y="258"/>
                    <a:pt x="390" y="265"/>
                  </a:cubicBezTo>
                  <a:cubicBezTo>
                    <a:pt x="396" y="275"/>
                    <a:pt x="399" y="287"/>
                    <a:pt x="400" y="301"/>
                  </a:cubicBezTo>
                  <a:cubicBezTo>
                    <a:pt x="400" y="302"/>
                    <a:pt x="400" y="303"/>
                    <a:pt x="400" y="304"/>
                  </a:cubicBezTo>
                  <a:cubicBezTo>
                    <a:pt x="400" y="304"/>
                    <a:pt x="401" y="304"/>
                    <a:pt x="401" y="304"/>
                  </a:cubicBezTo>
                  <a:cubicBezTo>
                    <a:pt x="401" y="305"/>
                    <a:pt x="401" y="307"/>
                    <a:pt x="401" y="309"/>
                  </a:cubicBezTo>
                  <a:cubicBezTo>
                    <a:pt x="401" y="309"/>
                    <a:pt x="401" y="309"/>
                    <a:pt x="400" y="309"/>
                  </a:cubicBezTo>
                  <a:cubicBezTo>
                    <a:pt x="400" y="310"/>
                    <a:pt x="400" y="311"/>
                    <a:pt x="401" y="312"/>
                  </a:cubicBezTo>
                  <a:cubicBezTo>
                    <a:pt x="399" y="338"/>
                    <a:pt x="388" y="358"/>
                    <a:pt x="374" y="372"/>
                  </a:cubicBezTo>
                  <a:cubicBezTo>
                    <a:pt x="360" y="387"/>
                    <a:pt x="340" y="398"/>
                    <a:pt x="314" y="400"/>
                  </a:cubicBezTo>
                  <a:cubicBezTo>
                    <a:pt x="313" y="400"/>
                    <a:pt x="312" y="400"/>
                    <a:pt x="311" y="400"/>
                  </a:cubicBezTo>
                  <a:cubicBezTo>
                    <a:pt x="311" y="400"/>
                    <a:pt x="311" y="400"/>
                    <a:pt x="311" y="400"/>
                  </a:cubicBezTo>
                  <a:cubicBezTo>
                    <a:pt x="310" y="400"/>
                    <a:pt x="309" y="400"/>
                    <a:pt x="307" y="400"/>
                  </a:cubicBezTo>
                  <a:cubicBezTo>
                    <a:pt x="307" y="400"/>
                    <a:pt x="307" y="400"/>
                    <a:pt x="307" y="400"/>
                  </a:cubicBezTo>
                  <a:cubicBezTo>
                    <a:pt x="306" y="400"/>
                    <a:pt x="305" y="400"/>
                    <a:pt x="304" y="400"/>
                  </a:cubicBezTo>
                  <a:cubicBezTo>
                    <a:pt x="278" y="398"/>
                    <a:pt x="260" y="388"/>
                    <a:pt x="245" y="376"/>
                  </a:cubicBezTo>
                  <a:cubicBezTo>
                    <a:pt x="244" y="374"/>
                    <a:pt x="243" y="373"/>
                    <a:pt x="242" y="372"/>
                  </a:cubicBezTo>
                  <a:cubicBezTo>
                    <a:pt x="235" y="365"/>
                    <a:pt x="229" y="356"/>
                    <a:pt x="224" y="346"/>
                  </a:cubicBezTo>
                  <a:cubicBezTo>
                    <a:pt x="217" y="331"/>
                    <a:pt x="214" y="309"/>
                    <a:pt x="218" y="290"/>
                  </a:cubicBezTo>
                  <a:cubicBezTo>
                    <a:pt x="222" y="272"/>
                    <a:pt x="230" y="257"/>
                    <a:pt x="240" y="246"/>
                  </a:cubicBezTo>
                  <a:cubicBezTo>
                    <a:pt x="241" y="244"/>
                    <a:pt x="243" y="243"/>
                    <a:pt x="245" y="241"/>
                  </a:cubicBezTo>
                  <a:cubicBezTo>
                    <a:pt x="259" y="228"/>
                    <a:pt x="277" y="218"/>
                    <a:pt x="303" y="216"/>
                  </a:cubicBezTo>
                  <a:cubicBezTo>
                    <a:pt x="305" y="215"/>
                    <a:pt x="309" y="215"/>
                    <a:pt x="311" y="216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6136" y="4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6473" y="764"/>
              <a:ext cx="1" cy="8"/>
            </a:xfrm>
            <a:custGeom>
              <a:avLst/>
              <a:gdLst>
                <a:gd name="T0" fmla="*/ 0 w 1"/>
                <a:gd name="T1" fmla="*/ 7 h 7"/>
                <a:gd name="T2" fmla="*/ 1 w 1"/>
                <a:gd name="T3" fmla="*/ 7 h 7"/>
                <a:gd name="T4" fmla="*/ 1 w 1"/>
                <a:gd name="T5" fmla="*/ 3 h 7"/>
                <a:gd name="T6" fmla="*/ 1 w 1"/>
                <a:gd name="T7" fmla="*/ 0 h 7"/>
                <a:gd name="T8" fmla="*/ 1 w 1"/>
                <a:gd name="T9" fmla="*/ 0 h 7"/>
                <a:gd name="T10" fmla="*/ 1 w 1"/>
                <a:gd name="T11" fmla="*/ 3 h 7"/>
                <a:gd name="T12" fmla="*/ 0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7"/>
                    <a:pt x="1" y="7"/>
                  </a:cubicBezTo>
                  <a:cubicBezTo>
                    <a:pt x="1" y="6"/>
                    <a:pt x="1" y="4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5"/>
                    <a:pt x="1" y="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5998" y="748"/>
              <a:ext cx="1" cy="3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0"/>
                    <a:pt x="1" y="0"/>
                  </a:cubicBezTo>
                  <a:cubicBezTo>
                    <a:pt x="0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6100" y="644"/>
              <a:ext cx="4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6111" y="642"/>
              <a:ext cx="3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99245" y="348864"/>
            <a:ext cx="2614863" cy="1007395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1803" y="2708471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5534" y="270847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9817" y="2708468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85583" y="2708469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참고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1803" y="3379804"/>
            <a:ext cx="2765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문제인식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목표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5534" y="3379801"/>
            <a:ext cx="2765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 방향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수집 및 전처리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지역선정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학교선정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강사 배치 추천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17" y="3379802"/>
            <a:ext cx="276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시각화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문제점과 해결방안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Q&amp;A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404935" y="2915510"/>
            <a:ext cx="304800" cy="304800"/>
          </a:xfrm>
          <a:prstGeom prst="ellipse">
            <a:avLst/>
          </a:prstGeom>
          <a:solidFill>
            <a:srgbClr val="3E9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09734" y="287190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04935" y="2578444"/>
            <a:ext cx="304800" cy="304800"/>
          </a:xfrm>
          <a:prstGeom prst="ellipse">
            <a:avLst/>
          </a:prstGeom>
          <a:solidFill>
            <a:srgbClr val="7BB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709735" y="254617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404935" y="3238862"/>
            <a:ext cx="304800" cy="304800"/>
          </a:xfrm>
          <a:prstGeom prst="ellipse">
            <a:avLst/>
          </a:prstGeom>
          <a:solidFill>
            <a:srgbClr val="D09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3404935" y="3562214"/>
            <a:ext cx="304800" cy="304800"/>
          </a:xfrm>
          <a:prstGeom prst="ellipse">
            <a:avLst/>
          </a:prstGeom>
          <a:solidFill>
            <a:srgbClr val="C98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3404935" y="3885566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97885" y="320659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09734" y="352994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09734" y="385330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pSp>
        <p:nvGrpSpPr>
          <p:cNvPr id="9220" name="Group 27"/>
          <p:cNvGrpSpPr>
            <a:grpSpLocks noChangeAspect="1"/>
          </p:cNvGrpSpPr>
          <p:nvPr/>
        </p:nvGrpSpPr>
        <p:grpSpPr bwMode="auto">
          <a:xfrm>
            <a:off x="5513388" y="534988"/>
            <a:ext cx="4333875" cy="6170613"/>
            <a:chOff x="3473" y="337"/>
            <a:chExt cx="2730" cy="3887"/>
          </a:xfrm>
        </p:grpSpPr>
        <p:sp>
          <p:nvSpPr>
            <p:cNvPr id="922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3474" y="339"/>
              <a:ext cx="2722" cy="3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2" name="Freeform 28"/>
            <p:cNvSpPr>
              <a:spLocks/>
            </p:cNvSpPr>
            <p:nvPr/>
          </p:nvSpPr>
          <p:spPr bwMode="auto">
            <a:xfrm>
              <a:off x="4297" y="2440"/>
              <a:ext cx="1292" cy="1160"/>
            </a:xfrm>
            <a:custGeom>
              <a:avLst/>
              <a:gdLst>
                <a:gd name="T0" fmla="*/ 773 w 1643"/>
                <a:gd name="T1" fmla="*/ 808 h 1476"/>
                <a:gd name="T2" fmla="*/ 801 w 1643"/>
                <a:gd name="T3" fmla="*/ 723 h 1476"/>
                <a:gd name="T4" fmla="*/ 751 w 1643"/>
                <a:gd name="T5" fmla="*/ 707 h 1476"/>
                <a:gd name="T6" fmla="*/ 743 w 1643"/>
                <a:gd name="T7" fmla="*/ 762 h 1476"/>
                <a:gd name="T8" fmla="*/ 675 w 1643"/>
                <a:gd name="T9" fmla="*/ 692 h 1476"/>
                <a:gd name="T10" fmla="*/ 681 w 1643"/>
                <a:gd name="T11" fmla="*/ 621 h 1476"/>
                <a:gd name="T12" fmla="*/ 632 w 1643"/>
                <a:gd name="T13" fmla="*/ 565 h 1476"/>
                <a:gd name="T14" fmla="*/ 654 w 1643"/>
                <a:gd name="T15" fmla="*/ 480 h 1476"/>
                <a:gd name="T16" fmla="*/ 531 w 1643"/>
                <a:gd name="T17" fmla="*/ 450 h 1476"/>
                <a:gd name="T18" fmla="*/ 419 w 1643"/>
                <a:gd name="T19" fmla="*/ 401 h 1476"/>
                <a:gd name="T20" fmla="*/ 291 w 1643"/>
                <a:gd name="T21" fmla="*/ 335 h 1476"/>
                <a:gd name="T22" fmla="*/ 149 w 1643"/>
                <a:gd name="T23" fmla="*/ 372 h 1476"/>
                <a:gd name="T24" fmla="*/ 35 w 1643"/>
                <a:gd name="T25" fmla="*/ 387 h 1476"/>
                <a:gd name="T26" fmla="*/ 9 w 1643"/>
                <a:gd name="T27" fmla="*/ 342 h 1476"/>
                <a:gd name="T28" fmla="*/ 19 w 1643"/>
                <a:gd name="T29" fmla="*/ 197 h 1476"/>
                <a:gd name="T30" fmla="*/ 67 w 1643"/>
                <a:gd name="T31" fmla="*/ 144 h 1476"/>
                <a:gd name="T32" fmla="*/ 147 w 1643"/>
                <a:gd name="T33" fmla="*/ 53 h 1476"/>
                <a:gd name="T34" fmla="*/ 280 w 1643"/>
                <a:gd name="T35" fmla="*/ 66 h 1476"/>
                <a:gd name="T36" fmla="*/ 375 w 1643"/>
                <a:gd name="T37" fmla="*/ 79 h 1476"/>
                <a:gd name="T38" fmla="*/ 480 w 1643"/>
                <a:gd name="T39" fmla="*/ 113 h 1476"/>
                <a:gd name="T40" fmla="*/ 554 w 1643"/>
                <a:gd name="T41" fmla="*/ 80 h 1476"/>
                <a:gd name="T42" fmla="*/ 595 w 1643"/>
                <a:gd name="T43" fmla="*/ 81 h 1476"/>
                <a:gd name="T44" fmla="*/ 647 w 1643"/>
                <a:gd name="T45" fmla="*/ 65 h 1476"/>
                <a:gd name="T46" fmla="*/ 656 w 1643"/>
                <a:gd name="T47" fmla="*/ 113 h 1476"/>
                <a:gd name="T48" fmla="*/ 729 w 1643"/>
                <a:gd name="T49" fmla="*/ 36 h 1476"/>
                <a:gd name="T50" fmla="*/ 830 w 1643"/>
                <a:gd name="T51" fmla="*/ 6 h 1476"/>
                <a:gd name="T52" fmla="*/ 1008 w 1643"/>
                <a:gd name="T53" fmla="*/ 143 h 1476"/>
                <a:gd name="T54" fmla="*/ 1050 w 1643"/>
                <a:gd name="T55" fmla="*/ 233 h 1476"/>
                <a:gd name="T56" fmla="*/ 1072 w 1643"/>
                <a:gd name="T57" fmla="*/ 337 h 1476"/>
                <a:gd name="T58" fmla="*/ 1139 w 1643"/>
                <a:gd name="T59" fmla="*/ 391 h 1476"/>
                <a:gd name="T60" fmla="*/ 1341 w 1643"/>
                <a:gd name="T61" fmla="*/ 541 h 1476"/>
                <a:gd name="T62" fmla="*/ 1523 w 1643"/>
                <a:gd name="T63" fmla="*/ 593 h 1476"/>
                <a:gd name="T64" fmla="*/ 1636 w 1643"/>
                <a:gd name="T65" fmla="*/ 625 h 1476"/>
                <a:gd name="T66" fmla="*/ 1509 w 1643"/>
                <a:gd name="T67" fmla="*/ 682 h 1476"/>
                <a:gd name="T68" fmla="*/ 1380 w 1643"/>
                <a:gd name="T69" fmla="*/ 715 h 1476"/>
                <a:gd name="T70" fmla="*/ 1078 w 1643"/>
                <a:gd name="T71" fmla="*/ 924 h 1476"/>
                <a:gd name="T72" fmla="*/ 655 w 1643"/>
                <a:gd name="T73" fmla="*/ 1280 h 1476"/>
                <a:gd name="T74" fmla="*/ 706 w 1643"/>
                <a:gd name="T75" fmla="*/ 1394 h 1476"/>
                <a:gd name="T76" fmla="*/ 577 w 1643"/>
                <a:gd name="T77" fmla="*/ 1420 h 1476"/>
                <a:gd name="T78" fmla="*/ 467 w 1643"/>
                <a:gd name="T79" fmla="*/ 1459 h 1476"/>
                <a:gd name="T80" fmla="*/ 391 w 1643"/>
                <a:gd name="T81" fmla="*/ 1453 h 1476"/>
                <a:gd name="T82" fmla="*/ 279 w 1643"/>
                <a:gd name="T83" fmla="*/ 1288 h 1476"/>
                <a:gd name="T84" fmla="*/ 332 w 1643"/>
                <a:gd name="T85" fmla="*/ 1354 h 1476"/>
                <a:gd name="T86" fmla="*/ 482 w 1643"/>
                <a:gd name="T87" fmla="*/ 1391 h 1476"/>
                <a:gd name="T88" fmla="*/ 546 w 1643"/>
                <a:gd name="T89" fmla="*/ 1227 h 1476"/>
                <a:gd name="T90" fmla="*/ 673 w 1643"/>
                <a:gd name="T91" fmla="*/ 1163 h 1476"/>
                <a:gd name="T92" fmla="*/ 724 w 1643"/>
                <a:gd name="T93" fmla="*/ 1129 h 1476"/>
                <a:gd name="T94" fmla="*/ 703 w 1643"/>
                <a:gd name="T95" fmla="*/ 1019 h 1476"/>
                <a:gd name="T96" fmla="*/ 685 w 1643"/>
                <a:gd name="T97" fmla="*/ 967 h 1476"/>
                <a:gd name="T98" fmla="*/ 706 w 1643"/>
                <a:gd name="T99" fmla="*/ 906 h 1476"/>
                <a:gd name="T100" fmla="*/ 731 w 1643"/>
                <a:gd name="T101" fmla="*/ 86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43" h="1476">
                  <a:moveTo>
                    <a:pt x="748" y="825"/>
                  </a:moveTo>
                  <a:cubicBezTo>
                    <a:pt x="753" y="824"/>
                    <a:pt x="754" y="826"/>
                    <a:pt x="755" y="827"/>
                  </a:cubicBezTo>
                  <a:cubicBezTo>
                    <a:pt x="764" y="833"/>
                    <a:pt x="772" y="830"/>
                    <a:pt x="774" y="818"/>
                  </a:cubicBezTo>
                  <a:cubicBezTo>
                    <a:pt x="774" y="815"/>
                    <a:pt x="773" y="811"/>
                    <a:pt x="773" y="808"/>
                  </a:cubicBezTo>
                  <a:cubicBezTo>
                    <a:pt x="773" y="797"/>
                    <a:pt x="774" y="796"/>
                    <a:pt x="784" y="795"/>
                  </a:cubicBezTo>
                  <a:cubicBezTo>
                    <a:pt x="786" y="795"/>
                    <a:pt x="787" y="795"/>
                    <a:pt x="788" y="795"/>
                  </a:cubicBezTo>
                  <a:cubicBezTo>
                    <a:pt x="798" y="794"/>
                    <a:pt x="805" y="788"/>
                    <a:pt x="806" y="779"/>
                  </a:cubicBezTo>
                  <a:cubicBezTo>
                    <a:pt x="810" y="760"/>
                    <a:pt x="810" y="741"/>
                    <a:pt x="801" y="723"/>
                  </a:cubicBezTo>
                  <a:cubicBezTo>
                    <a:pt x="799" y="720"/>
                    <a:pt x="797" y="716"/>
                    <a:pt x="794" y="714"/>
                  </a:cubicBezTo>
                  <a:cubicBezTo>
                    <a:pt x="792" y="712"/>
                    <a:pt x="789" y="710"/>
                    <a:pt x="787" y="710"/>
                  </a:cubicBezTo>
                  <a:cubicBezTo>
                    <a:pt x="778" y="714"/>
                    <a:pt x="770" y="711"/>
                    <a:pt x="763" y="705"/>
                  </a:cubicBezTo>
                  <a:cubicBezTo>
                    <a:pt x="760" y="703"/>
                    <a:pt x="755" y="704"/>
                    <a:pt x="751" y="707"/>
                  </a:cubicBezTo>
                  <a:cubicBezTo>
                    <a:pt x="741" y="714"/>
                    <a:pt x="737" y="735"/>
                    <a:pt x="748" y="743"/>
                  </a:cubicBezTo>
                  <a:cubicBezTo>
                    <a:pt x="749" y="744"/>
                    <a:pt x="751" y="745"/>
                    <a:pt x="752" y="747"/>
                  </a:cubicBezTo>
                  <a:cubicBezTo>
                    <a:pt x="754" y="751"/>
                    <a:pt x="755" y="754"/>
                    <a:pt x="752" y="758"/>
                  </a:cubicBezTo>
                  <a:cubicBezTo>
                    <a:pt x="750" y="761"/>
                    <a:pt x="747" y="762"/>
                    <a:pt x="743" y="762"/>
                  </a:cubicBezTo>
                  <a:cubicBezTo>
                    <a:pt x="738" y="762"/>
                    <a:pt x="734" y="759"/>
                    <a:pt x="731" y="755"/>
                  </a:cubicBezTo>
                  <a:cubicBezTo>
                    <a:pt x="724" y="748"/>
                    <a:pt x="716" y="741"/>
                    <a:pt x="707" y="736"/>
                  </a:cubicBezTo>
                  <a:cubicBezTo>
                    <a:pt x="701" y="733"/>
                    <a:pt x="700" y="727"/>
                    <a:pt x="700" y="721"/>
                  </a:cubicBezTo>
                  <a:cubicBezTo>
                    <a:pt x="700" y="704"/>
                    <a:pt x="691" y="695"/>
                    <a:pt x="675" y="692"/>
                  </a:cubicBezTo>
                  <a:cubicBezTo>
                    <a:pt x="670" y="691"/>
                    <a:pt x="670" y="688"/>
                    <a:pt x="670" y="684"/>
                  </a:cubicBezTo>
                  <a:cubicBezTo>
                    <a:pt x="671" y="680"/>
                    <a:pt x="673" y="676"/>
                    <a:pt x="675" y="672"/>
                  </a:cubicBezTo>
                  <a:cubicBezTo>
                    <a:pt x="681" y="662"/>
                    <a:pt x="683" y="652"/>
                    <a:pt x="680" y="640"/>
                  </a:cubicBezTo>
                  <a:cubicBezTo>
                    <a:pt x="678" y="634"/>
                    <a:pt x="678" y="628"/>
                    <a:pt x="681" y="621"/>
                  </a:cubicBezTo>
                  <a:cubicBezTo>
                    <a:pt x="684" y="612"/>
                    <a:pt x="682" y="609"/>
                    <a:pt x="671" y="609"/>
                  </a:cubicBezTo>
                  <a:cubicBezTo>
                    <a:pt x="669" y="609"/>
                    <a:pt x="667" y="609"/>
                    <a:pt x="665" y="609"/>
                  </a:cubicBezTo>
                  <a:cubicBezTo>
                    <a:pt x="649" y="609"/>
                    <a:pt x="647" y="608"/>
                    <a:pt x="641" y="593"/>
                  </a:cubicBezTo>
                  <a:cubicBezTo>
                    <a:pt x="638" y="584"/>
                    <a:pt x="635" y="575"/>
                    <a:pt x="632" y="565"/>
                  </a:cubicBezTo>
                  <a:cubicBezTo>
                    <a:pt x="629" y="552"/>
                    <a:pt x="633" y="543"/>
                    <a:pt x="645" y="536"/>
                  </a:cubicBezTo>
                  <a:cubicBezTo>
                    <a:pt x="649" y="533"/>
                    <a:pt x="655" y="531"/>
                    <a:pt x="660" y="528"/>
                  </a:cubicBezTo>
                  <a:cubicBezTo>
                    <a:pt x="673" y="522"/>
                    <a:pt x="676" y="513"/>
                    <a:pt x="669" y="499"/>
                  </a:cubicBezTo>
                  <a:cubicBezTo>
                    <a:pt x="665" y="492"/>
                    <a:pt x="660" y="486"/>
                    <a:pt x="654" y="480"/>
                  </a:cubicBezTo>
                  <a:cubicBezTo>
                    <a:pt x="641" y="469"/>
                    <a:pt x="633" y="468"/>
                    <a:pt x="618" y="476"/>
                  </a:cubicBezTo>
                  <a:cubicBezTo>
                    <a:pt x="612" y="479"/>
                    <a:pt x="607" y="479"/>
                    <a:pt x="602" y="477"/>
                  </a:cubicBezTo>
                  <a:cubicBezTo>
                    <a:pt x="598" y="475"/>
                    <a:pt x="594" y="472"/>
                    <a:pt x="590" y="469"/>
                  </a:cubicBezTo>
                  <a:cubicBezTo>
                    <a:pt x="573" y="455"/>
                    <a:pt x="553" y="450"/>
                    <a:pt x="531" y="450"/>
                  </a:cubicBezTo>
                  <a:cubicBezTo>
                    <a:pt x="515" y="450"/>
                    <a:pt x="499" y="450"/>
                    <a:pt x="483" y="453"/>
                  </a:cubicBezTo>
                  <a:cubicBezTo>
                    <a:pt x="473" y="454"/>
                    <a:pt x="463" y="454"/>
                    <a:pt x="454" y="454"/>
                  </a:cubicBezTo>
                  <a:cubicBezTo>
                    <a:pt x="444" y="453"/>
                    <a:pt x="440" y="450"/>
                    <a:pt x="439" y="440"/>
                  </a:cubicBezTo>
                  <a:cubicBezTo>
                    <a:pt x="438" y="424"/>
                    <a:pt x="429" y="412"/>
                    <a:pt x="419" y="401"/>
                  </a:cubicBezTo>
                  <a:cubicBezTo>
                    <a:pt x="408" y="390"/>
                    <a:pt x="398" y="378"/>
                    <a:pt x="387" y="367"/>
                  </a:cubicBezTo>
                  <a:cubicBezTo>
                    <a:pt x="377" y="356"/>
                    <a:pt x="367" y="347"/>
                    <a:pt x="355" y="339"/>
                  </a:cubicBezTo>
                  <a:cubicBezTo>
                    <a:pt x="343" y="332"/>
                    <a:pt x="330" y="327"/>
                    <a:pt x="316" y="326"/>
                  </a:cubicBezTo>
                  <a:cubicBezTo>
                    <a:pt x="306" y="325"/>
                    <a:pt x="297" y="325"/>
                    <a:pt x="291" y="335"/>
                  </a:cubicBezTo>
                  <a:cubicBezTo>
                    <a:pt x="289" y="338"/>
                    <a:pt x="284" y="339"/>
                    <a:pt x="280" y="341"/>
                  </a:cubicBezTo>
                  <a:cubicBezTo>
                    <a:pt x="265" y="347"/>
                    <a:pt x="248" y="349"/>
                    <a:pt x="232" y="350"/>
                  </a:cubicBezTo>
                  <a:cubicBezTo>
                    <a:pt x="215" y="350"/>
                    <a:pt x="197" y="350"/>
                    <a:pt x="180" y="350"/>
                  </a:cubicBezTo>
                  <a:cubicBezTo>
                    <a:pt x="162" y="350"/>
                    <a:pt x="156" y="355"/>
                    <a:pt x="149" y="372"/>
                  </a:cubicBezTo>
                  <a:cubicBezTo>
                    <a:pt x="146" y="382"/>
                    <a:pt x="142" y="391"/>
                    <a:pt x="139" y="401"/>
                  </a:cubicBezTo>
                  <a:cubicBezTo>
                    <a:pt x="136" y="408"/>
                    <a:pt x="132" y="410"/>
                    <a:pt x="125" y="410"/>
                  </a:cubicBezTo>
                  <a:cubicBezTo>
                    <a:pt x="113" y="410"/>
                    <a:pt x="101" y="407"/>
                    <a:pt x="91" y="401"/>
                  </a:cubicBezTo>
                  <a:cubicBezTo>
                    <a:pt x="67" y="386"/>
                    <a:pt x="70" y="387"/>
                    <a:pt x="35" y="387"/>
                  </a:cubicBezTo>
                  <a:cubicBezTo>
                    <a:pt x="21" y="387"/>
                    <a:pt x="11" y="382"/>
                    <a:pt x="8" y="368"/>
                  </a:cubicBezTo>
                  <a:cubicBezTo>
                    <a:pt x="7" y="365"/>
                    <a:pt x="6" y="363"/>
                    <a:pt x="5" y="361"/>
                  </a:cubicBezTo>
                  <a:cubicBezTo>
                    <a:pt x="3" y="357"/>
                    <a:pt x="1" y="353"/>
                    <a:pt x="1" y="350"/>
                  </a:cubicBezTo>
                  <a:cubicBezTo>
                    <a:pt x="0" y="346"/>
                    <a:pt x="6" y="345"/>
                    <a:pt x="9" y="342"/>
                  </a:cubicBezTo>
                  <a:cubicBezTo>
                    <a:pt x="19" y="332"/>
                    <a:pt x="19" y="319"/>
                    <a:pt x="17" y="306"/>
                  </a:cubicBezTo>
                  <a:cubicBezTo>
                    <a:pt x="15" y="298"/>
                    <a:pt x="12" y="291"/>
                    <a:pt x="8" y="283"/>
                  </a:cubicBezTo>
                  <a:cubicBezTo>
                    <a:pt x="0" y="266"/>
                    <a:pt x="0" y="249"/>
                    <a:pt x="6" y="232"/>
                  </a:cubicBezTo>
                  <a:cubicBezTo>
                    <a:pt x="11" y="220"/>
                    <a:pt x="16" y="209"/>
                    <a:pt x="19" y="197"/>
                  </a:cubicBezTo>
                  <a:cubicBezTo>
                    <a:pt x="20" y="193"/>
                    <a:pt x="21" y="190"/>
                    <a:pt x="25" y="190"/>
                  </a:cubicBezTo>
                  <a:cubicBezTo>
                    <a:pt x="33" y="189"/>
                    <a:pt x="38" y="183"/>
                    <a:pt x="41" y="176"/>
                  </a:cubicBezTo>
                  <a:cubicBezTo>
                    <a:pt x="45" y="169"/>
                    <a:pt x="49" y="163"/>
                    <a:pt x="58" y="161"/>
                  </a:cubicBezTo>
                  <a:cubicBezTo>
                    <a:pt x="65" y="158"/>
                    <a:pt x="69" y="152"/>
                    <a:pt x="67" y="144"/>
                  </a:cubicBezTo>
                  <a:cubicBezTo>
                    <a:pt x="65" y="129"/>
                    <a:pt x="70" y="116"/>
                    <a:pt x="78" y="103"/>
                  </a:cubicBezTo>
                  <a:cubicBezTo>
                    <a:pt x="83" y="94"/>
                    <a:pt x="86" y="85"/>
                    <a:pt x="87" y="75"/>
                  </a:cubicBezTo>
                  <a:cubicBezTo>
                    <a:pt x="87" y="64"/>
                    <a:pt x="97" y="55"/>
                    <a:pt x="110" y="52"/>
                  </a:cubicBezTo>
                  <a:cubicBezTo>
                    <a:pt x="122" y="49"/>
                    <a:pt x="135" y="52"/>
                    <a:pt x="147" y="53"/>
                  </a:cubicBezTo>
                  <a:cubicBezTo>
                    <a:pt x="165" y="55"/>
                    <a:pt x="182" y="57"/>
                    <a:pt x="199" y="50"/>
                  </a:cubicBezTo>
                  <a:cubicBezTo>
                    <a:pt x="207" y="47"/>
                    <a:pt x="215" y="48"/>
                    <a:pt x="222" y="52"/>
                  </a:cubicBezTo>
                  <a:cubicBezTo>
                    <a:pt x="235" y="61"/>
                    <a:pt x="250" y="65"/>
                    <a:pt x="267" y="62"/>
                  </a:cubicBezTo>
                  <a:cubicBezTo>
                    <a:pt x="272" y="61"/>
                    <a:pt x="276" y="63"/>
                    <a:pt x="280" y="66"/>
                  </a:cubicBezTo>
                  <a:cubicBezTo>
                    <a:pt x="294" y="78"/>
                    <a:pt x="296" y="78"/>
                    <a:pt x="309" y="67"/>
                  </a:cubicBezTo>
                  <a:cubicBezTo>
                    <a:pt x="314" y="62"/>
                    <a:pt x="318" y="63"/>
                    <a:pt x="322" y="68"/>
                  </a:cubicBezTo>
                  <a:cubicBezTo>
                    <a:pt x="326" y="72"/>
                    <a:pt x="330" y="77"/>
                    <a:pt x="334" y="81"/>
                  </a:cubicBezTo>
                  <a:cubicBezTo>
                    <a:pt x="346" y="92"/>
                    <a:pt x="365" y="92"/>
                    <a:pt x="375" y="79"/>
                  </a:cubicBezTo>
                  <a:cubicBezTo>
                    <a:pt x="383" y="69"/>
                    <a:pt x="393" y="68"/>
                    <a:pt x="405" y="71"/>
                  </a:cubicBezTo>
                  <a:cubicBezTo>
                    <a:pt x="415" y="74"/>
                    <a:pt x="424" y="79"/>
                    <a:pt x="433" y="84"/>
                  </a:cubicBezTo>
                  <a:cubicBezTo>
                    <a:pt x="444" y="91"/>
                    <a:pt x="455" y="98"/>
                    <a:pt x="465" y="105"/>
                  </a:cubicBezTo>
                  <a:cubicBezTo>
                    <a:pt x="470" y="108"/>
                    <a:pt x="475" y="111"/>
                    <a:pt x="480" y="113"/>
                  </a:cubicBezTo>
                  <a:cubicBezTo>
                    <a:pt x="492" y="116"/>
                    <a:pt x="503" y="116"/>
                    <a:pt x="511" y="106"/>
                  </a:cubicBezTo>
                  <a:cubicBezTo>
                    <a:pt x="513" y="103"/>
                    <a:pt x="515" y="101"/>
                    <a:pt x="519" y="103"/>
                  </a:cubicBezTo>
                  <a:cubicBezTo>
                    <a:pt x="531" y="107"/>
                    <a:pt x="539" y="101"/>
                    <a:pt x="546" y="93"/>
                  </a:cubicBezTo>
                  <a:cubicBezTo>
                    <a:pt x="549" y="89"/>
                    <a:pt x="551" y="84"/>
                    <a:pt x="554" y="80"/>
                  </a:cubicBezTo>
                  <a:cubicBezTo>
                    <a:pt x="561" y="71"/>
                    <a:pt x="566" y="71"/>
                    <a:pt x="572" y="80"/>
                  </a:cubicBezTo>
                  <a:cubicBezTo>
                    <a:pt x="574" y="83"/>
                    <a:pt x="576" y="87"/>
                    <a:pt x="579" y="89"/>
                  </a:cubicBezTo>
                  <a:cubicBezTo>
                    <a:pt x="583" y="92"/>
                    <a:pt x="587" y="94"/>
                    <a:pt x="592" y="91"/>
                  </a:cubicBezTo>
                  <a:cubicBezTo>
                    <a:pt x="597" y="89"/>
                    <a:pt x="595" y="85"/>
                    <a:pt x="595" y="81"/>
                  </a:cubicBezTo>
                  <a:cubicBezTo>
                    <a:pt x="595" y="69"/>
                    <a:pt x="601" y="61"/>
                    <a:pt x="612" y="60"/>
                  </a:cubicBezTo>
                  <a:cubicBezTo>
                    <a:pt x="616" y="60"/>
                    <a:pt x="619" y="60"/>
                    <a:pt x="622" y="66"/>
                  </a:cubicBezTo>
                  <a:cubicBezTo>
                    <a:pt x="627" y="79"/>
                    <a:pt x="634" y="79"/>
                    <a:pt x="644" y="69"/>
                  </a:cubicBezTo>
                  <a:cubicBezTo>
                    <a:pt x="645" y="68"/>
                    <a:pt x="646" y="66"/>
                    <a:pt x="647" y="65"/>
                  </a:cubicBezTo>
                  <a:cubicBezTo>
                    <a:pt x="651" y="62"/>
                    <a:pt x="654" y="62"/>
                    <a:pt x="656" y="67"/>
                  </a:cubicBezTo>
                  <a:cubicBezTo>
                    <a:pt x="657" y="69"/>
                    <a:pt x="657" y="72"/>
                    <a:pt x="657" y="75"/>
                  </a:cubicBezTo>
                  <a:cubicBezTo>
                    <a:pt x="657" y="81"/>
                    <a:pt x="656" y="88"/>
                    <a:pt x="656" y="95"/>
                  </a:cubicBezTo>
                  <a:cubicBezTo>
                    <a:pt x="655" y="101"/>
                    <a:pt x="655" y="107"/>
                    <a:pt x="656" y="113"/>
                  </a:cubicBezTo>
                  <a:cubicBezTo>
                    <a:pt x="658" y="124"/>
                    <a:pt x="664" y="128"/>
                    <a:pt x="674" y="123"/>
                  </a:cubicBezTo>
                  <a:cubicBezTo>
                    <a:pt x="693" y="115"/>
                    <a:pt x="709" y="103"/>
                    <a:pt x="714" y="81"/>
                  </a:cubicBezTo>
                  <a:cubicBezTo>
                    <a:pt x="716" y="73"/>
                    <a:pt x="717" y="65"/>
                    <a:pt x="719" y="57"/>
                  </a:cubicBezTo>
                  <a:cubicBezTo>
                    <a:pt x="721" y="49"/>
                    <a:pt x="724" y="42"/>
                    <a:pt x="729" y="36"/>
                  </a:cubicBezTo>
                  <a:cubicBezTo>
                    <a:pt x="735" y="28"/>
                    <a:pt x="743" y="24"/>
                    <a:pt x="752" y="24"/>
                  </a:cubicBezTo>
                  <a:cubicBezTo>
                    <a:pt x="757" y="24"/>
                    <a:pt x="762" y="24"/>
                    <a:pt x="766" y="25"/>
                  </a:cubicBezTo>
                  <a:cubicBezTo>
                    <a:pt x="783" y="29"/>
                    <a:pt x="799" y="25"/>
                    <a:pt x="813" y="16"/>
                  </a:cubicBezTo>
                  <a:cubicBezTo>
                    <a:pt x="818" y="12"/>
                    <a:pt x="824" y="9"/>
                    <a:pt x="830" y="6"/>
                  </a:cubicBezTo>
                  <a:cubicBezTo>
                    <a:pt x="840" y="0"/>
                    <a:pt x="850" y="2"/>
                    <a:pt x="858" y="9"/>
                  </a:cubicBezTo>
                  <a:cubicBezTo>
                    <a:pt x="866" y="16"/>
                    <a:pt x="871" y="23"/>
                    <a:pt x="877" y="31"/>
                  </a:cubicBezTo>
                  <a:cubicBezTo>
                    <a:pt x="885" y="45"/>
                    <a:pt x="896" y="56"/>
                    <a:pt x="910" y="65"/>
                  </a:cubicBezTo>
                  <a:cubicBezTo>
                    <a:pt x="944" y="89"/>
                    <a:pt x="975" y="117"/>
                    <a:pt x="1008" y="143"/>
                  </a:cubicBezTo>
                  <a:cubicBezTo>
                    <a:pt x="1012" y="147"/>
                    <a:pt x="1014" y="150"/>
                    <a:pt x="1015" y="156"/>
                  </a:cubicBezTo>
                  <a:cubicBezTo>
                    <a:pt x="1016" y="171"/>
                    <a:pt x="1022" y="183"/>
                    <a:pt x="1033" y="194"/>
                  </a:cubicBezTo>
                  <a:cubicBezTo>
                    <a:pt x="1036" y="196"/>
                    <a:pt x="1038" y="199"/>
                    <a:pt x="1040" y="201"/>
                  </a:cubicBezTo>
                  <a:cubicBezTo>
                    <a:pt x="1050" y="210"/>
                    <a:pt x="1053" y="220"/>
                    <a:pt x="1050" y="233"/>
                  </a:cubicBezTo>
                  <a:cubicBezTo>
                    <a:pt x="1047" y="241"/>
                    <a:pt x="1049" y="249"/>
                    <a:pt x="1056" y="254"/>
                  </a:cubicBezTo>
                  <a:cubicBezTo>
                    <a:pt x="1063" y="260"/>
                    <a:pt x="1065" y="266"/>
                    <a:pt x="1064" y="274"/>
                  </a:cubicBezTo>
                  <a:cubicBezTo>
                    <a:pt x="1064" y="277"/>
                    <a:pt x="1064" y="281"/>
                    <a:pt x="1063" y="284"/>
                  </a:cubicBezTo>
                  <a:cubicBezTo>
                    <a:pt x="1059" y="303"/>
                    <a:pt x="1063" y="320"/>
                    <a:pt x="1072" y="337"/>
                  </a:cubicBezTo>
                  <a:cubicBezTo>
                    <a:pt x="1077" y="346"/>
                    <a:pt x="1081" y="356"/>
                    <a:pt x="1083" y="367"/>
                  </a:cubicBezTo>
                  <a:cubicBezTo>
                    <a:pt x="1085" y="379"/>
                    <a:pt x="1091" y="383"/>
                    <a:pt x="1104" y="383"/>
                  </a:cubicBezTo>
                  <a:cubicBezTo>
                    <a:pt x="1108" y="383"/>
                    <a:pt x="1112" y="383"/>
                    <a:pt x="1117" y="383"/>
                  </a:cubicBezTo>
                  <a:cubicBezTo>
                    <a:pt x="1125" y="383"/>
                    <a:pt x="1133" y="385"/>
                    <a:pt x="1139" y="391"/>
                  </a:cubicBezTo>
                  <a:cubicBezTo>
                    <a:pt x="1163" y="411"/>
                    <a:pt x="1191" y="424"/>
                    <a:pt x="1218" y="437"/>
                  </a:cubicBezTo>
                  <a:cubicBezTo>
                    <a:pt x="1239" y="448"/>
                    <a:pt x="1261" y="458"/>
                    <a:pt x="1281" y="471"/>
                  </a:cubicBezTo>
                  <a:cubicBezTo>
                    <a:pt x="1299" y="483"/>
                    <a:pt x="1315" y="497"/>
                    <a:pt x="1329" y="513"/>
                  </a:cubicBezTo>
                  <a:cubicBezTo>
                    <a:pt x="1336" y="521"/>
                    <a:pt x="1340" y="530"/>
                    <a:pt x="1341" y="541"/>
                  </a:cubicBezTo>
                  <a:cubicBezTo>
                    <a:pt x="1341" y="549"/>
                    <a:pt x="1342" y="558"/>
                    <a:pt x="1344" y="566"/>
                  </a:cubicBezTo>
                  <a:cubicBezTo>
                    <a:pt x="1351" y="598"/>
                    <a:pt x="1374" y="616"/>
                    <a:pt x="1408" y="616"/>
                  </a:cubicBezTo>
                  <a:cubicBezTo>
                    <a:pt x="1430" y="616"/>
                    <a:pt x="1451" y="611"/>
                    <a:pt x="1472" y="605"/>
                  </a:cubicBezTo>
                  <a:cubicBezTo>
                    <a:pt x="1489" y="601"/>
                    <a:pt x="1505" y="596"/>
                    <a:pt x="1523" y="593"/>
                  </a:cubicBezTo>
                  <a:cubicBezTo>
                    <a:pt x="1537" y="590"/>
                    <a:pt x="1551" y="590"/>
                    <a:pt x="1565" y="591"/>
                  </a:cubicBezTo>
                  <a:cubicBezTo>
                    <a:pt x="1581" y="593"/>
                    <a:pt x="1596" y="594"/>
                    <a:pt x="1612" y="593"/>
                  </a:cubicBezTo>
                  <a:cubicBezTo>
                    <a:pt x="1618" y="593"/>
                    <a:pt x="1621" y="595"/>
                    <a:pt x="1622" y="600"/>
                  </a:cubicBezTo>
                  <a:cubicBezTo>
                    <a:pt x="1626" y="609"/>
                    <a:pt x="1631" y="617"/>
                    <a:pt x="1636" y="625"/>
                  </a:cubicBezTo>
                  <a:cubicBezTo>
                    <a:pt x="1643" y="637"/>
                    <a:pt x="1640" y="643"/>
                    <a:pt x="1628" y="648"/>
                  </a:cubicBezTo>
                  <a:cubicBezTo>
                    <a:pt x="1615" y="653"/>
                    <a:pt x="1601" y="654"/>
                    <a:pt x="1587" y="655"/>
                  </a:cubicBezTo>
                  <a:cubicBezTo>
                    <a:pt x="1575" y="656"/>
                    <a:pt x="1562" y="657"/>
                    <a:pt x="1550" y="658"/>
                  </a:cubicBezTo>
                  <a:cubicBezTo>
                    <a:pt x="1533" y="660"/>
                    <a:pt x="1518" y="666"/>
                    <a:pt x="1509" y="682"/>
                  </a:cubicBezTo>
                  <a:cubicBezTo>
                    <a:pt x="1507" y="686"/>
                    <a:pt x="1504" y="688"/>
                    <a:pt x="1501" y="689"/>
                  </a:cubicBezTo>
                  <a:cubicBezTo>
                    <a:pt x="1492" y="691"/>
                    <a:pt x="1483" y="692"/>
                    <a:pt x="1474" y="690"/>
                  </a:cubicBezTo>
                  <a:cubicBezTo>
                    <a:pt x="1460" y="688"/>
                    <a:pt x="1446" y="688"/>
                    <a:pt x="1434" y="697"/>
                  </a:cubicBezTo>
                  <a:cubicBezTo>
                    <a:pt x="1418" y="709"/>
                    <a:pt x="1399" y="713"/>
                    <a:pt x="1380" y="715"/>
                  </a:cubicBezTo>
                  <a:cubicBezTo>
                    <a:pt x="1333" y="719"/>
                    <a:pt x="1290" y="734"/>
                    <a:pt x="1247" y="750"/>
                  </a:cubicBezTo>
                  <a:cubicBezTo>
                    <a:pt x="1227" y="758"/>
                    <a:pt x="1210" y="771"/>
                    <a:pt x="1194" y="786"/>
                  </a:cubicBezTo>
                  <a:cubicBezTo>
                    <a:pt x="1171" y="809"/>
                    <a:pt x="1147" y="833"/>
                    <a:pt x="1124" y="858"/>
                  </a:cubicBezTo>
                  <a:cubicBezTo>
                    <a:pt x="1106" y="877"/>
                    <a:pt x="1092" y="901"/>
                    <a:pt x="1078" y="924"/>
                  </a:cubicBezTo>
                  <a:cubicBezTo>
                    <a:pt x="1050" y="972"/>
                    <a:pt x="1019" y="1018"/>
                    <a:pt x="985" y="1063"/>
                  </a:cubicBezTo>
                  <a:cubicBezTo>
                    <a:pt x="943" y="1120"/>
                    <a:pt x="890" y="1162"/>
                    <a:pt x="824" y="1189"/>
                  </a:cubicBezTo>
                  <a:cubicBezTo>
                    <a:pt x="797" y="1199"/>
                    <a:pt x="770" y="1211"/>
                    <a:pt x="743" y="1223"/>
                  </a:cubicBezTo>
                  <a:cubicBezTo>
                    <a:pt x="711" y="1237"/>
                    <a:pt x="681" y="1255"/>
                    <a:pt x="655" y="1280"/>
                  </a:cubicBezTo>
                  <a:cubicBezTo>
                    <a:pt x="633" y="1300"/>
                    <a:pt x="617" y="1324"/>
                    <a:pt x="607" y="1353"/>
                  </a:cubicBezTo>
                  <a:cubicBezTo>
                    <a:pt x="599" y="1375"/>
                    <a:pt x="606" y="1384"/>
                    <a:pt x="630" y="1381"/>
                  </a:cubicBezTo>
                  <a:cubicBezTo>
                    <a:pt x="647" y="1379"/>
                    <a:pt x="664" y="1376"/>
                    <a:pt x="680" y="1380"/>
                  </a:cubicBezTo>
                  <a:cubicBezTo>
                    <a:pt x="690" y="1382"/>
                    <a:pt x="699" y="1387"/>
                    <a:pt x="706" y="1394"/>
                  </a:cubicBezTo>
                  <a:cubicBezTo>
                    <a:pt x="713" y="1403"/>
                    <a:pt x="713" y="1404"/>
                    <a:pt x="709" y="1414"/>
                  </a:cubicBezTo>
                  <a:cubicBezTo>
                    <a:pt x="703" y="1426"/>
                    <a:pt x="699" y="1428"/>
                    <a:pt x="687" y="1421"/>
                  </a:cubicBezTo>
                  <a:cubicBezTo>
                    <a:pt x="659" y="1404"/>
                    <a:pt x="630" y="1409"/>
                    <a:pt x="600" y="1415"/>
                  </a:cubicBezTo>
                  <a:cubicBezTo>
                    <a:pt x="592" y="1416"/>
                    <a:pt x="585" y="1418"/>
                    <a:pt x="577" y="1420"/>
                  </a:cubicBezTo>
                  <a:cubicBezTo>
                    <a:pt x="560" y="1424"/>
                    <a:pt x="547" y="1434"/>
                    <a:pt x="539" y="1450"/>
                  </a:cubicBezTo>
                  <a:cubicBezTo>
                    <a:pt x="531" y="1468"/>
                    <a:pt x="515" y="1475"/>
                    <a:pt x="496" y="1474"/>
                  </a:cubicBezTo>
                  <a:cubicBezTo>
                    <a:pt x="488" y="1474"/>
                    <a:pt x="481" y="1471"/>
                    <a:pt x="476" y="1466"/>
                  </a:cubicBezTo>
                  <a:cubicBezTo>
                    <a:pt x="473" y="1464"/>
                    <a:pt x="470" y="1461"/>
                    <a:pt x="467" y="1459"/>
                  </a:cubicBezTo>
                  <a:cubicBezTo>
                    <a:pt x="456" y="1451"/>
                    <a:pt x="448" y="1452"/>
                    <a:pt x="439" y="1461"/>
                  </a:cubicBezTo>
                  <a:cubicBezTo>
                    <a:pt x="436" y="1463"/>
                    <a:pt x="433" y="1467"/>
                    <a:pt x="430" y="1470"/>
                  </a:cubicBezTo>
                  <a:cubicBezTo>
                    <a:pt x="422" y="1476"/>
                    <a:pt x="412" y="1475"/>
                    <a:pt x="407" y="1466"/>
                  </a:cubicBezTo>
                  <a:cubicBezTo>
                    <a:pt x="403" y="1460"/>
                    <a:pt x="398" y="1456"/>
                    <a:pt x="391" y="1453"/>
                  </a:cubicBezTo>
                  <a:cubicBezTo>
                    <a:pt x="386" y="1452"/>
                    <a:pt x="384" y="1449"/>
                    <a:pt x="381" y="1444"/>
                  </a:cubicBezTo>
                  <a:cubicBezTo>
                    <a:pt x="361" y="1410"/>
                    <a:pt x="335" y="1380"/>
                    <a:pt x="307" y="1352"/>
                  </a:cubicBezTo>
                  <a:cubicBezTo>
                    <a:pt x="298" y="1343"/>
                    <a:pt x="288" y="1334"/>
                    <a:pt x="281" y="1323"/>
                  </a:cubicBezTo>
                  <a:cubicBezTo>
                    <a:pt x="275" y="1312"/>
                    <a:pt x="274" y="1300"/>
                    <a:pt x="279" y="1288"/>
                  </a:cubicBezTo>
                  <a:cubicBezTo>
                    <a:pt x="281" y="1283"/>
                    <a:pt x="284" y="1282"/>
                    <a:pt x="287" y="1287"/>
                  </a:cubicBezTo>
                  <a:cubicBezTo>
                    <a:pt x="296" y="1299"/>
                    <a:pt x="306" y="1310"/>
                    <a:pt x="317" y="1319"/>
                  </a:cubicBezTo>
                  <a:cubicBezTo>
                    <a:pt x="321" y="1322"/>
                    <a:pt x="324" y="1326"/>
                    <a:pt x="323" y="1332"/>
                  </a:cubicBezTo>
                  <a:cubicBezTo>
                    <a:pt x="322" y="1341"/>
                    <a:pt x="326" y="1348"/>
                    <a:pt x="332" y="1354"/>
                  </a:cubicBezTo>
                  <a:cubicBezTo>
                    <a:pt x="348" y="1370"/>
                    <a:pt x="362" y="1386"/>
                    <a:pt x="377" y="1403"/>
                  </a:cubicBezTo>
                  <a:cubicBezTo>
                    <a:pt x="393" y="1420"/>
                    <a:pt x="412" y="1423"/>
                    <a:pt x="433" y="1417"/>
                  </a:cubicBezTo>
                  <a:cubicBezTo>
                    <a:pt x="446" y="1412"/>
                    <a:pt x="458" y="1407"/>
                    <a:pt x="470" y="1401"/>
                  </a:cubicBezTo>
                  <a:cubicBezTo>
                    <a:pt x="474" y="1398"/>
                    <a:pt x="479" y="1395"/>
                    <a:pt x="482" y="1391"/>
                  </a:cubicBezTo>
                  <a:cubicBezTo>
                    <a:pt x="498" y="1370"/>
                    <a:pt x="516" y="1352"/>
                    <a:pt x="531" y="1331"/>
                  </a:cubicBezTo>
                  <a:cubicBezTo>
                    <a:pt x="545" y="1311"/>
                    <a:pt x="551" y="1290"/>
                    <a:pt x="555" y="1267"/>
                  </a:cubicBezTo>
                  <a:cubicBezTo>
                    <a:pt x="557" y="1259"/>
                    <a:pt x="553" y="1253"/>
                    <a:pt x="546" y="1247"/>
                  </a:cubicBezTo>
                  <a:cubicBezTo>
                    <a:pt x="537" y="1240"/>
                    <a:pt x="537" y="1235"/>
                    <a:pt x="546" y="1227"/>
                  </a:cubicBezTo>
                  <a:cubicBezTo>
                    <a:pt x="551" y="1222"/>
                    <a:pt x="557" y="1219"/>
                    <a:pt x="564" y="1217"/>
                  </a:cubicBezTo>
                  <a:cubicBezTo>
                    <a:pt x="583" y="1210"/>
                    <a:pt x="601" y="1199"/>
                    <a:pt x="616" y="1185"/>
                  </a:cubicBezTo>
                  <a:cubicBezTo>
                    <a:pt x="618" y="1183"/>
                    <a:pt x="620" y="1181"/>
                    <a:pt x="622" y="1180"/>
                  </a:cubicBezTo>
                  <a:cubicBezTo>
                    <a:pt x="638" y="1172"/>
                    <a:pt x="656" y="1168"/>
                    <a:pt x="673" y="1163"/>
                  </a:cubicBezTo>
                  <a:cubicBezTo>
                    <a:pt x="678" y="1161"/>
                    <a:pt x="682" y="1164"/>
                    <a:pt x="687" y="1166"/>
                  </a:cubicBezTo>
                  <a:cubicBezTo>
                    <a:pt x="699" y="1170"/>
                    <a:pt x="705" y="1167"/>
                    <a:pt x="708" y="1155"/>
                  </a:cubicBezTo>
                  <a:cubicBezTo>
                    <a:pt x="709" y="1150"/>
                    <a:pt x="710" y="1146"/>
                    <a:pt x="711" y="1141"/>
                  </a:cubicBezTo>
                  <a:cubicBezTo>
                    <a:pt x="713" y="1131"/>
                    <a:pt x="714" y="1129"/>
                    <a:pt x="724" y="1129"/>
                  </a:cubicBezTo>
                  <a:cubicBezTo>
                    <a:pt x="741" y="1128"/>
                    <a:pt x="746" y="1122"/>
                    <a:pt x="746" y="1106"/>
                  </a:cubicBezTo>
                  <a:cubicBezTo>
                    <a:pt x="746" y="1094"/>
                    <a:pt x="744" y="1084"/>
                    <a:pt x="735" y="1076"/>
                  </a:cubicBezTo>
                  <a:cubicBezTo>
                    <a:pt x="729" y="1071"/>
                    <a:pt x="725" y="1063"/>
                    <a:pt x="722" y="1056"/>
                  </a:cubicBezTo>
                  <a:cubicBezTo>
                    <a:pt x="715" y="1044"/>
                    <a:pt x="709" y="1031"/>
                    <a:pt x="703" y="1019"/>
                  </a:cubicBezTo>
                  <a:cubicBezTo>
                    <a:pt x="700" y="1013"/>
                    <a:pt x="695" y="1008"/>
                    <a:pt x="689" y="1004"/>
                  </a:cubicBezTo>
                  <a:cubicBezTo>
                    <a:pt x="684" y="1001"/>
                    <a:pt x="679" y="997"/>
                    <a:pt x="675" y="993"/>
                  </a:cubicBezTo>
                  <a:cubicBezTo>
                    <a:pt x="669" y="988"/>
                    <a:pt x="669" y="984"/>
                    <a:pt x="673" y="978"/>
                  </a:cubicBezTo>
                  <a:cubicBezTo>
                    <a:pt x="676" y="973"/>
                    <a:pt x="680" y="970"/>
                    <a:pt x="685" y="967"/>
                  </a:cubicBezTo>
                  <a:cubicBezTo>
                    <a:pt x="692" y="963"/>
                    <a:pt x="698" y="958"/>
                    <a:pt x="699" y="948"/>
                  </a:cubicBezTo>
                  <a:cubicBezTo>
                    <a:pt x="699" y="945"/>
                    <a:pt x="702" y="942"/>
                    <a:pt x="704" y="940"/>
                  </a:cubicBezTo>
                  <a:cubicBezTo>
                    <a:pt x="711" y="934"/>
                    <a:pt x="711" y="926"/>
                    <a:pt x="708" y="918"/>
                  </a:cubicBezTo>
                  <a:cubicBezTo>
                    <a:pt x="707" y="914"/>
                    <a:pt x="706" y="910"/>
                    <a:pt x="706" y="906"/>
                  </a:cubicBezTo>
                  <a:cubicBezTo>
                    <a:pt x="706" y="900"/>
                    <a:pt x="706" y="897"/>
                    <a:pt x="714" y="895"/>
                  </a:cubicBezTo>
                  <a:cubicBezTo>
                    <a:pt x="722" y="893"/>
                    <a:pt x="724" y="888"/>
                    <a:pt x="717" y="881"/>
                  </a:cubicBezTo>
                  <a:cubicBezTo>
                    <a:pt x="713" y="876"/>
                    <a:pt x="714" y="873"/>
                    <a:pt x="718" y="869"/>
                  </a:cubicBezTo>
                  <a:cubicBezTo>
                    <a:pt x="722" y="865"/>
                    <a:pt x="726" y="862"/>
                    <a:pt x="731" y="860"/>
                  </a:cubicBezTo>
                  <a:cubicBezTo>
                    <a:pt x="745" y="852"/>
                    <a:pt x="755" y="843"/>
                    <a:pt x="748" y="825"/>
                  </a:cubicBezTo>
                  <a:close/>
                </a:path>
              </a:pathLst>
            </a:custGeom>
            <a:solidFill>
              <a:srgbClr val="5A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3" name="Freeform 29"/>
            <p:cNvSpPr>
              <a:spLocks/>
            </p:cNvSpPr>
            <p:nvPr/>
          </p:nvSpPr>
          <p:spPr bwMode="auto">
            <a:xfrm>
              <a:off x="4291" y="2885"/>
              <a:ext cx="1469" cy="1339"/>
            </a:xfrm>
            <a:custGeom>
              <a:avLst/>
              <a:gdLst>
                <a:gd name="T0" fmla="*/ 1378 w 1868"/>
                <a:gd name="T1" fmla="*/ 158 h 1703"/>
                <a:gd name="T2" fmla="*/ 1499 w 1868"/>
                <a:gd name="T3" fmla="*/ 133 h 1703"/>
                <a:gd name="T4" fmla="*/ 1631 w 1868"/>
                <a:gd name="T5" fmla="*/ 92 h 1703"/>
                <a:gd name="T6" fmla="*/ 1643 w 1868"/>
                <a:gd name="T7" fmla="*/ 23 h 1703"/>
                <a:gd name="T8" fmla="*/ 1818 w 1868"/>
                <a:gd name="T9" fmla="*/ 26 h 1703"/>
                <a:gd name="T10" fmla="*/ 1859 w 1868"/>
                <a:gd name="T11" fmla="*/ 119 h 1703"/>
                <a:gd name="T12" fmla="*/ 1723 w 1868"/>
                <a:gd name="T13" fmla="*/ 249 h 1703"/>
                <a:gd name="T14" fmla="*/ 1816 w 1868"/>
                <a:gd name="T15" fmla="*/ 431 h 1703"/>
                <a:gd name="T16" fmla="*/ 1800 w 1868"/>
                <a:gd name="T17" fmla="*/ 505 h 1703"/>
                <a:gd name="T18" fmla="*/ 1816 w 1868"/>
                <a:gd name="T19" fmla="*/ 595 h 1703"/>
                <a:gd name="T20" fmla="*/ 1848 w 1868"/>
                <a:gd name="T21" fmla="*/ 656 h 1703"/>
                <a:gd name="T22" fmla="*/ 1806 w 1868"/>
                <a:gd name="T23" fmla="*/ 750 h 1703"/>
                <a:gd name="T24" fmla="*/ 1770 w 1868"/>
                <a:gd name="T25" fmla="*/ 827 h 1703"/>
                <a:gd name="T26" fmla="*/ 1779 w 1868"/>
                <a:gd name="T27" fmla="*/ 939 h 1703"/>
                <a:gd name="T28" fmla="*/ 1708 w 1868"/>
                <a:gd name="T29" fmla="*/ 1078 h 1703"/>
                <a:gd name="T30" fmla="*/ 1616 w 1868"/>
                <a:gd name="T31" fmla="*/ 1176 h 1703"/>
                <a:gd name="T32" fmla="*/ 1563 w 1868"/>
                <a:gd name="T33" fmla="*/ 1259 h 1703"/>
                <a:gd name="T34" fmla="*/ 1483 w 1868"/>
                <a:gd name="T35" fmla="*/ 1398 h 1703"/>
                <a:gd name="T36" fmla="*/ 1374 w 1868"/>
                <a:gd name="T37" fmla="*/ 1467 h 1703"/>
                <a:gd name="T38" fmla="*/ 1309 w 1868"/>
                <a:gd name="T39" fmla="*/ 1485 h 1703"/>
                <a:gd name="T40" fmla="*/ 1211 w 1868"/>
                <a:gd name="T41" fmla="*/ 1443 h 1703"/>
                <a:gd name="T42" fmla="*/ 1141 w 1868"/>
                <a:gd name="T43" fmla="*/ 1429 h 1703"/>
                <a:gd name="T44" fmla="*/ 1056 w 1868"/>
                <a:gd name="T45" fmla="*/ 1462 h 1703"/>
                <a:gd name="T46" fmla="*/ 993 w 1868"/>
                <a:gd name="T47" fmla="*/ 1530 h 1703"/>
                <a:gd name="T48" fmla="*/ 947 w 1868"/>
                <a:gd name="T49" fmla="*/ 1576 h 1703"/>
                <a:gd name="T50" fmla="*/ 832 w 1868"/>
                <a:gd name="T51" fmla="*/ 1570 h 1703"/>
                <a:gd name="T52" fmla="*/ 727 w 1868"/>
                <a:gd name="T53" fmla="*/ 1571 h 1703"/>
                <a:gd name="T54" fmla="*/ 579 w 1868"/>
                <a:gd name="T55" fmla="*/ 1606 h 1703"/>
                <a:gd name="T56" fmla="*/ 508 w 1868"/>
                <a:gd name="T57" fmla="*/ 1696 h 1703"/>
                <a:gd name="T58" fmla="*/ 424 w 1868"/>
                <a:gd name="T59" fmla="*/ 1626 h 1703"/>
                <a:gd name="T60" fmla="*/ 391 w 1868"/>
                <a:gd name="T61" fmla="*/ 1540 h 1703"/>
                <a:gd name="T62" fmla="*/ 290 w 1868"/>
                <a:gd name="T63" fmla="*/ 1526 h 1703"/>
                <a:gd name="T64" fmla="*/ 245 w 1868"/>
                <a:gd name="T65" fmla="*/ 1479 h 1703"/>
                <a:gd name="T66" fmla="*/ 189 w 1868"/>
                <a:gd name="T67" fmla="*/ 1485 h 1703"/>
                <a:gd name="T68" fmla="*/ 136 w 1868"/>
                <a:gd name="T69" fmla="*/ 1392 h 1703"/>
                <a:gd name="T70" fmla="*/ 53 w 1868"/>
                <a:gd name="T71" fmla="*/ 1297 h 1703"/>
                <a:gd name="T72" fmla="*/ 111 w 1868"/>
                <a:gd name="T73" fmla="*/ 1257 h 1703"/>
                <a:gd name="T74" fmla="*/ 216 w 1868"/>
                <a:gd name="T75" fmla="*/ 1022 h 1703"/>
                <a:gd name="T76" fmla="*/ 407 w 1868"/>
                <a:gd name="T77" fmla="*/ 904 h 1703"/>
                <a:gd name="T78" fmla="*/ 497 w 1868"/>
                <a:gd name="T79" fmla="*/ 916 h 1703"/>
                <a:gd name="T80" fmla="*/ 683 w 1868"/>
                <a:gd name="T81" fmla="*/ 859 h 1703"/>
                <a:gd name="T82" fmla="*/ 738 w 1868"/>
                <a:gd name="T83" fmla="*/ 831 h 1703"/>
                <a:gd name="T84" fmla="*/ 893 w 1868"/>
                <a:gd name="T85" fmla="*/ 745 h 1703"/>
                <a:gd name="T86" fmla="*/ 1090 w 1868"/>
                <a:gd name="T87" fmla="*/ 628 h 1703"/>
                <a:gd name="T88" fmla="*/ 1222 w 1868"/>
                <a:gd name="T89" fmla="*/ 599 h 1703"/>
                <a:gd name="T90" fmla="*/ 1278 w 1868"/>
                <a:gd name="T91" fmla="*/ 518 h 1703"/>
                <a:gd name="T92" fmla="*/ 1317 w 1868"/>
                <a:gd name="T93" fmla="*/ 464 h 1703"/>
                <a:gd name="T94" fmla="*/ 1316 w 1868"/>
                <a:gd name="T95" fmla="*/ 317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8" h="1703">
                  <a:moveTo>
                    <a:pt x="1201" y="236"/>
                  </a:moveTo>
                  <a:cubicBezTo>
                    <a:pt x="1201" y="231"/>
                    <a:pt x="1205" y="229"/>
                    <a:pt x="1208" y="226"/>
                  </a:cubicBezTo>
                  <a:cubicBezTo>
                    <a:pt x="1227" y="208"/>
                    <a:pt x="1248" y="194"/>
                    <a:pt x="1273" y="186"/>
                  </a:cubicBezTo>
                  <a:cubicBezTo>
                    <a:pt x="1307" y="175"/>
                    <a:pt x="1341" y="163"/>
                    <a:pt x="1378" y="158"/>
                  </a:cubicBezTo>
                  <a:cubicBezTo>
                    <a:pt x="1387" y="157"/>
                    <a:pt x="1397" y="155"/>
                    <a:pt x="1407" y="154"/>
                  </a:cubicBezTo>
                  <a:cubicBezTo>
                    <a:pt x="1418" y="153"/>
                    <a:pt x="1428" y="150"/>
                    <a:pt x="1437" y="144"/>
                  </a:cubicBezTo>
                  <a:cubicBezTo>
                    <a:pt x="1451" y="134"/>
                    <a:pt x="1465" y="129"/>
                    <a:pt x="1482" y="133"/>
                  </a:cubicBezTo>
                  <a:cubicBezTo>
                    <a:pt x="1488" y="134"/>
                    <a:pt x="1493" y="134"/>
                    <a:pt x="1499" y="133"/>
                  </a:cubicBezTo>
                  <a:cubicBezTo>
                    <a:pt x="1510" y="132"/>
                    <a:pt x="1521" y="130"/>
                    <a:pt x="1526" y="118"/>
                  </a:cubicBezTo>
                  <a:cubicBezTo>
                    <a:pt x="1530" y="108"/>
                    <a:pt x="1540" y="104"/>
                    <a:pt x="1549" y="102"/>
                  </a:cubicBezTo>
                  <a:cubicBezTo>
                    <a:pt x="1565" y="99"/>
                    <a:pt x="1582" y="99"/>
                    <a:pt x="1598" y="97"/>
                  </a:cubicBezTo>
                  <a:cubicBezTo>
                    <a:pt x="1609" y="96"/>
                    <a:pt x="1620" y="95"/>
                    <a:pt x="1631" y="92"/>
                  </a:cubicBezTo>
                  <a:cubicBezTo>
                    <a:pt x="1635" y="91"/>
                    <a:pt x="1639" y="90"/>
                    <a:pt x="1643" y="88"/>
                  </a:cubicBezTo>
                  <a:cubicBezTo>
                    <a:pt x="1657" y="81"/>
                    <a:pt x="1660" y="71"/>
                    <a:pt x="1653" y="58"/>
                  </a:cubicBezTo>
                  <a:cubicBezTo>
                    <a:pt x="1648" y="49"/>
                    <a:pt x="1643" y="42"/>
                    <a:pt x="1639" y="33"/>
                  </a:cubicBezTo>
                  <a:cubicBezTo>
                    <a:pt x="1636" y="27"/>
                    <a:pt x="1638" y="25"/>
                    <a:pt x="1643" y="23"/>
                  </a:cubicBezTo>
                  <a:cubicBezTo>
                    <a:pt x="1673" y="11"/>
                    <a:pt x="1704" y="3"/>
                    <a:pt x="1736" y="3"/>
                  </a:cubicBezTo>
                  <a:cubicBezTo>
                    <a:pt x="1752" y="3"/>
                    <a:pt x="1768" y="2"/>
                    <a:pt x="1784" y="1"/>
                  </a:cubicBezTo>
                  <a:cubicBezTo>
                    <a:pt x="1792" y="0"/>
                    <a:pt x="1797" y="1"/>
                    <a:pt x="1802" y="8"/>
                  </a:cubicBezTo>
                  <a:cubicBezTo>
                    <a:pt x="1807" y="15"/>
                    <a:pt x="1813" y="20"/>
                    <a:pt x="1818" y="26"/>
                  </a:cubicBezTo>
                  <a:cubicBezTo>
                    <a:pt x="1835" y="46"/>
                    <a:pt x="1843" y="69"/>
                    <a:pt x="1843" y="95"/>
                  </a:cubicBezTo>
                  <a:cubicBezTo>
                    <a:pt x="1843" y="107"/>
                    <a:pt x="1843" y="107"/>
                    <a:pt x="1854" y="105"/>
                  </a:cubicBezTo>
                  <a:cubicBezTo>
                    <a:pt x="1859" y="104"/>
                    <a:pt x="1863" y="101"/>
                    <a:pt x="1868" y="104"/>
                  </a:cubicBezTo>
                  <a:cubicBezTo>
                    <a:pt x="1868" y="111"/>
                    <a:pt x="1864" y="115"/>
                    <a:pt x="1859" y="119"/>
                  </a:cubicBezTo>
                  <a:cubicBezTo>
                    <a:pt x="1852" y="124"/>
                    <a:pt x="1845" y="129"/>
                    <a:pt x="1837" y="135"/>
                  </a:cubicBezTo>
                  <a:cubicBezTo>
                    <a:pt x="1816" y="150"/>
                    <a:pt x="1797" y="167"/>
                    <a:pt x="1783" y="189"/>
                  </a:cubicBezTo>
                  <a:cubicBezTo>
                    <a:pt x="1776" y="199"/>
                    <a:pt x="1767" y="207"/>
                    <a:pt x="1758" y="216"/>
                  </a:cubicBezTo>
                  <a:cubicBezTo>
                    <a:pt x="1746" y="226"/>
                    <a:pt x="1734" y="236"/>
                    <a:pt x="1723" y="249"/>
                  </a:cubicBezTo>
                  <a:cubicBezTo>
                    <a:pt x="1695" y="281"/>
                    <a:pt x="1694" y="313"/>
                    <a:pt x="1721" y="347"/>
                  </a:cubicBezTo>
                  <a:cubicBezTo>
                    <a:pt x="1742" y="373"/>
                    <a:pt x="1768" y="395"/>
                    <a:pt x="1800" y="410"/>
                  </a:cubicBezTo>
                  <a:cubicBezTo>
                    <a:pt x="1802" y="411"/>
                    <a:pt x="1805" y="412"/>
                    <a:pt x="1808" y="414"/>
                  </a:cubicBezTo>
                  <a:cubicBezTo>
                    <a:pt x="1817" y="421"/>
                    <a:pt x="1818" y="421"/>
                    <a:pt x="1816" y="431"/>
                  </a:cubicBezTo>
                  <a:cubicBezTo>
                    <a:pt x="1814" y="439"/>
                    <a:pt x="1813" y="447"/>
                    <a:pt x="1812" y="454"/>
                  </a:cubicBezTo>
                  <a:cubicBezTo>
                    <a:pt x="1811" y="459"/>
                    <a:pt x="1811" y="464"/>
                    <a:pt x="1808" y="468"/>
                  </a:cubicBezTo>
                  <a:cubicBezTo>
                    <a:pt x="1801" y="476"/>
                    <a:pt x="1800" y="486"/>
                    <a:pt x="1800" y="496"/>
                  </a:cubicBezTo>
                  <a:cubicBezTo>
                    <a:pt x="1800" y="499"/>
                    <a:pt x="1800" y="502"/>
                    <a:pt x="1800" y="505"/>
                  </a:cubicBezTo>
                  <a:cubicBezTo>
                    <a:pt x="1798" y="514"/>
                    <a:pt x="1794" y="521"/>
                    <a:pt x="1784" y="522"/>
                  </a:cubicBezTo>
                  <a:cubicBezTo>
                    <a:pt x="1774" y="524"/>
                    <a:pt x="1772" y="529"/>
                    <a:pt x="1778" y="537"/>
                  </a:cubicBezTo>
                  <a:cubicBezTo>
                    <a:pt x="1784" y="545"/>
                    <a:pt x="1792" y="552"/>
                    <a:pt x="1800" y="557"/>
                  </a:cubicBezTo>
                  <a:cubicBezTo>
                    <a:pt x="1816" y="566"/>
                    <a:pt x="1820" y="578"/>
                    <a:pt x="1816" y="595"/>
                  </a:cubicBezTo>
                  <a:cubicBezTo>
                    <a:pt x="1813" y="604"/>
                    <a:pt x="1813" y="612"/>
                    <a:pt x="1821" y="619"/>
                  </a:cubicBezTo>
                  <a:cubicBezTo>
                    <a:pt x="1825" y="622"/>
                    <a:pt x="1825" y="627"/>
                    <a:pt x="1825" y="632"/>
                  </a:cubicBezTo>
                  <a:cubicBezTo>
                    <a:pt x="1824" y="640"/>
                    <a:pt x="1828" y="645"/>
                    <a:pt x="1835" y="648"/>
                  </a:cubicBezTo>
                  <a:cubicBezTo>
                    <a:pt x="1839" y="651"/>
                    <a:pt x="1844" y="653"/>
                    <a:pt x="1848" y="656"/>
                  </a:cubicBezTo>
                  <a:cubicBezTo>
                    <a:pt x="1858" y="663"/>
                    <a:pt x="1859" y="673"/>
                    <a:pt x="1850" y="680"/>
                  </a:cubicBezTo>
                  <a:cubicBezTo>
                    <a:pt x="1836" y="690"/>
                    <a:pt x="1833" y="702"/>
                    <a:pt x="1837" y="718"/>
                  </a:cubicBezTo>
                  <a:cubicBezTo>
                    <a:pt x="1839" y="727"/>
                    <a:pt x="1835" y="733"/>
                    <a:pt x="1826" y="737"/>
                  </a:cubicBezTo>
                  <a:cubicBezTo>
                    <a:pt x="1819" y="740"/>
                    <a:pt x="1810" y="742"/>
                    <a:pt x="1806" y="750"/>
                  </a:cubicBezTo>
                  <a:cubicBezTo>
                    <a:pt x="1801" y="761"/>
                    <a:pt x="1801" y="771"/>
                    <a:pt x="1803" y="782"/>
                  </a:cubicBezTo>
                  <a:cubicBezTo>
                    <a:pt x="1804" y="789"/>
                    <a:pt x="1804" y="797"/>
                    <a:pt x="1802" y="804"/>
                  </a:cubicBezTo>
                  <a:cubicBezTo>
                    <a:pt x="1799" y="815"/>
                    <a:pt x="1792" y="823"/>
                    <a:pt x="1780" y="825"/>
                  </a:cubicBezTo>
                  <a:cubicBezTo>
                    <a:pt x="1777" y="825"/>
                    <a:pt x="1773" y="826"/>
                    <a:pt x="1770" y="827"/>
                  </a:cubicBezTo>
                  <a:cubicBezTo>
                    <a:pt x="1762" y="831"/>
                    <a:pt x="1759" y="842"/>
                    <a:pt x="1766" y="847"/>
                  </a:cubicBezTo>
                  <a:cubicBezTo>
                    <a:pt x="1779" y="857"/>
                    <a:pt x="1779" y="870"/>
                    <a:pt x="1777" y="884"/>
                  </a:cubicBezTo>
                  <a:cubicBezTo>
                    <a:pt x="1776" y="891"/>
                    <a:pt x="1775" y="897"/>
                    <a:pt x="1773" y="903"/>
                  </a:cubicBezTo>
                  <a:cubicBezTo>
                    <a:pt x="1771" y="916"/>
                    <a:pt x="1772" y="928"/>
                    <a:pt x="1779" y="939"/>
                  </a:cubicBezTo>
                  <a:cubicBezTo>
                    <a:pt x="1782" y="943"/>
                    <a:pt x="1783" y="947"/>
                    <a:pt x="1785" y="951"/>
                  </a:cubicBezTo>
                  <a:cubicBezTo>
                    <a:pt x="1792" y="971"/>
                    <a:pt x="1786" y="983"/>
                    <a:pt x="1772" y="990"/>
                  </a:cubicBezTo>
                  <a:cubicBezTo>
                    <a:pt x="1760" y="997"/>
                    <a:pt x="1759" y="999"/>
                    <a:pt x="1762" y="1013"/>
                  </a:cubicBezTo>
                  <a:cubicBezTo>
                    <a:pt x="1767" y="1041"/>
                    <a:pt x="1736" y="1078"/>
                    <a:pt x="1708" y="1078"/>
                  </a:cubicBezTo>
                  <a:cubicBezTo>
                    <a:pt x="1694" y="1078"/>
                    <a:pt x="1682" y="1081"/>
                    <a:pt x="1673" y="1094"/>
                  </a:cubicBezTo>
                  <a:cubicBezTo>
                    <a:pt x="1669" y="1101"/>
                    <a:pt x="1662" y="1106"/>
                    <a:pt x="1654" y="1109"/>
                  </a:cubicBezTo>
                  <a:cubicBezTo>
                    <a:pt x="1646" y="1113"/>
                    <a:pt x="1640" y="1119"/>
                    <a:pt x="1636" y="1126"/>
                  </a:cubicBezTo>
                  <a:cubicBezTo>
                    <a:pt x="1626" y="1141"/>
                    <a:pt x="1617" y="1157"/>
                    <a:pt x="1616" y="1176"/>
                  </a:cubicBezTo>
                  <a:cubicBezTo>
                    <a:pt x="1615" y="1182"/>
                    <a:pt x="1612" y="1187"/>
                    <a:pt x="1608" y="1192"/>
                  </a:cubicBezTo>
                  <a:cubicBezTo>
                    <a:pt x="1602" y="1199"/>
                    <a:pt x="1598" y="1206"/>
                    <a:pt x="1597" y="1215"/>
                  </a:cubicBezTo>
                  <a:cubicBezTo>
                    <a:pt x="1596" y="1225"/>
                    <a:pt x="1590" y="1230"/>
                    <a:pt x="1581" y="1233"/>
                  </a:cubicBezTo>
                  <a:cubicBezTo>
                    <a:pt x="1566" y="1238"/>
                    <a:pt x="1563" y="1243"/>
                    <a:pt x="1563" y="1259"/>
                  </a:cubicBezTo>
                  <a:cubicBezTo>
                    <a:pt x="1562" y="1268"/>
                    <a:pt x="1565" y="1277"/>
                    <a:pt x="1568" y="1286"/>
                  </a:cubicBezTo>
                  <a:cubicBezTo>
                    <a:pt x="1580" y="1320"/>
                    <a:pt x="1576" y="1333"/>
                    <a:pt x="1549" y="1356"/>
                  </a:cubicBezTo>
                  <a:cubicBezTo>
                    <a:pt x="1536" y="1367"/>
                    <a:pt x="1522" y="1378"/>
                    <a:pt x="1508" y="1389"/>
                  </a:cubicBezTo>
                  <a:cubicBezTo>
                    <a:pt x="1501" y="1395"/>
                    <a:pt x="1493" y="1399"/>
                    <a:pt x="1483" y="1398"/>
                  </a:cubicBezTo>
                  <a:cubicBezTo>
                    <a:pt x="1477" y="1398"/>
                    <a:pt x="1475" y="1401"/>
                    <a:pt x="1476" y="1407"/>
                  </a:cubicBezTo>
                  <a:cubicBezTo>
                    <a:pt x="1477" y="1418"/>
                    <a:pt x="1471" y="1424"/>
                    <a:pt x="1461" y="1426"/>
                  </a:cubicBezTo>
                  <a:cubicBezTo>
                    <a:pt x="1450" y="1429"/>
                    <a:pt x="1442" y="1436"/>
                    <a:pt x="1435" y="1444"/>
                  </a:cubicBezTo>
                  <a:cubicBezTo>
                    <a:pt x="1419" y="1464"/>
                    <a:pt x="1398" y="1470"/>
                    <a:pt x="1374" y="1467"/>
                  </a:cubicBezTo>
                  <a:cubicBezTo>
                    <a:pt x="1366" y="1466"/>
                    <a:pt x="1360" y="1463"/>
                    <a:pt x="1353" y="1459"/>
                  </a:cubicBezTo>
                  <a:cubicBezTo>
                    <a:pt x="1350" y="1457"/>
                    <a:pt x="1347" y="1455"/>
                    <a:pt x="1344" y="1453"/>
                  </a:cubicBezTo>
                  <a:cubicBezTo>
                    <a:pt x="1331" y="1445"/>
                    <a:pt x="1325" y="1447"/>
                    <a:pt x="1321" y="1461"/>
                  </a:cubicBezTo>
                  <a:cubicBezTo>
                    <a:pt x="1318" y="1469"/>
                    <a:pt x="1315" y="1478"/>
                    <a:pt x="1309" y="1485"/>
                  </a:cubicBezTo>
                  <a:cubicBezTo>
                    <a:pt x="1298" y="1500"/>
                    <a:pt x="1286" y="1501"/>
                    <a:pt x="1272" y="1490"/>
                  </a:cubicBezTo>
                  <a:cubicBezTo>
                    <a:pt x="1265" y="1484"/>
                    <a:pt x="1259" y="1477"/>
                    <a:pt x="1253" y="1470"/>
                  </a:cubicBezTo>
                  <a:cubicBezTo>
                    <a:pt x="1245" y="1462"/>
                    <a:pt x="1236" y="1454"/>
                    <a:pt x="1223" y="1456"/>
                  </a:cubicBezTo>
                  <a:cubicBezTo>
                    <a:pt x="1214" y="1457"/>
                    <a:pt x="1211" y="1452"/>
                    <a:pt x="1211" y="1443"/>
                  </a:cubicBezTo>
                  <a:cubicBezTo>
                    <a:pt x="1210" y="1441"/>
                    <a:pt x="1211" y="1439"/>
                    <a:pt x="1211" y="1436"/>
                  </a:cubicBezTo>
                  <a:cubicBezTo>
                    <a:pt x="1210" y="1430"/>
                    <a:pt x="1207" y="1428"/>
                    <a:pt x="1202" y="1431"/>
                  </a:cubicBezTo>
                  <a:cubicBezTo>
                    <a:pt x="1192" y="1439"/>
                    <a:pt x="1181" y="1437"/>
                    <a:pt x="1169" y="1434"/>
                  </a:cubicBezTo>
                  <a:cubicBezTo>
                    <a:pt x="1160" y="1431"/>
                    <a:pt x="1151" y="1430"/>
                    <a:pt x="1141" y="1429"/>
                  </a:cubicBezTo>
                  <a:cubicBezTo>
                    <a:pt x="1122" y="1426"/>
                    <a:pt x="1113" y="1432"/>
                    <a:pt x="1107" y="1451"/>
                  </a:cubicBezTo>
                  <a:cubicBezTo>
                    <a:pt x="1106" y="1456"/>
                    <a:pt x="1104" y="1460"/>
                    <a:pt x="1102" y="1465"/>
                  </a:cubicBezTo>
                  <a:cubicBezTo>
                    <a:pt x="1096" y="1479"/>
                    <a:pt x="1088" y="1481"/>
                    <a:pt x="1075" y="1473"/>
                  </a:cubicBezTo>
                  <a:cubicBezTo>
                    <a:pt x="1068" y="1470"/>
                    <a:pt x="1063" y="1465"/>
                    <a:pt x="1056" y="1462"/>
                  </a:cubicBezTo>
                  <a:cubicBezTo>
                    <a:pt x="1041" y="1454"/>
                    <a:pt x="1023" y="1459"/>
                    <a:pt x="1013" y="1473"/>
                  </a:cubicBezTo>
                  <a:cubicBezTo>
                    <a:pt x="1008" y="1479"/>
                    <a:pt x="1008" y="1483"/>
                    <a:pt x="1014" y="1488"/>
                  </a:cubicBezTo>
                  <a:cubicBezTo>
                    <a:pt x="1028" y="1501"/>
                    <a:pt x="1023" y="1524"/>
                    <a:pt x="1006" y="1530"/>
                  </a:cubicBezTo>
                  <a:cubicBezTo>
                    <a:pt x="1002" y="1532"/>
                    <a:pt x="997" y="1532"/>
                    <a:pt x="993" y="1530"/>
                  </a:cubicBezTo>
                  <a:cubicBezTo>
                    <a:pt x="991" y="1529"/>
                    <a:pt x="989" y="1528"/>
                    <a:pt x="986" y="1527"/>
                  </a:cubicBezTo>
                  <a:cubicBezTo>
                    <a:pt x="974" y="1523"/>
                    <a:pt x="966" y="1529"/>
                    <a:pt x="966" y="1541"/>
                  </a:cubicBezTo>
                  <a:cubicBezTo>
                    <a:pt x="966" y="1546"/>
                    <a:pt x="966" y="1550"/>
                    <a:pt x="966" y="1555"/>
                  </a:cubicBezTo>
                  <a:cubicBezTo>
                    <a:pt x="966" y="1568"/>
                    <a:pt x="960" y="1574"/>
                    <a:pt x="947" y="1576"/>
                  </a:cubicBezTo>
                  <a:cubicBezTo>
                    <a:pt x="938" y="1577"/>
                    <a:pt x="929" y="1576"/>
                    <a:pt x="920" y="1575"/>
                  </a:cubicBezTo>
                  <a:cubicBezTo>
                    <a:pt x="905" y="1575"/>
                    <a:pt x="891" y="1577"/>
                    <a:pt x="879" y="1588"/>
                  </a:cubicBezTo>
                  <a:cubicBezTo>
                    <a:pt x="872" y="1594"/>
                    <a:pt x="865" y="1593"/>
                    <a:pt x="858" y="1585"/>
                  </a:cubicBezTo>
                  <a:cubicBezTo>
                    <a:pt x="852" y="1576"/>
                    <a:pt x="844" y="1570"/>
                    <a:pt x="832" y="1570"/>
                  </a:cubicBezTo>
                  <a:cubicBezTo>
                    <a:pt x="826" y="1569"/>
                    <a:pt x="821" y="1571"/>
                    <a:pt x="818" y="1577"/>
                  </a:cubicBezTo>
                  <a:cubicBezTo>
                    <a:pt x="807" y="1595"/>
                    <a:pt x="793" y="1599"/>
                    <a:pt x="775" y="1591"/>
                  </a:cubicBezTo>
                  <a:cubicBezTo>
                    <a:pt x="765" y="1586"/>
                    <a:pt x="755" y="1582"/>
                    <a:pt x="744" y="1579"/>
                  </a:cubicBezTo>
                  <a:cubicBezTo>
                    <a:pt x="738" y="1578"/>
                    <a:pt x="732" y="1574"/>
                    <a:pt x="727" y="1571"/>
                  </a:cubicBezTo>
                  <a:cubicBezTo>
                    <a:pt x="722" y="1567"/>
                    <a:pt x="716" y="1564"/>
                    <a:pt x="711" y="1560"/>
                  </a:cubicBezTo>
                  <a:cubicBezTo>
                    <a:pt x="693" y="1545"/>
                    <a:pt x="673" y="1542"/>
                    <a:pt x="652" y="1547"/>
                  </a:cubicBezTo>
                  <a:cubicBezTo>
                    <a:pt x="637" y="1551"/>
                    <a:pt x="622" y="1554"/>
                    <a:pt x="608" y="1558"/>
                  </a:cubicBezTo>
                  <a:cubicBezTo>
                    <a:pt x="584" y="1563"/>
                    <a:pt x="573" y="1582"/>
                    <a:pt x="579" y="1606"/>
                  </a:cubicBezTo>
                  <a:cubicBezTo>
                    <a:pt x="580" y="1614"/>
                    <a:pt x="583" y="1621"/>
                    <a:pt x="586" y="1629"/>
                  </a:cubicBezTo>
                  <a:cubicBezTo>
                    <a:pt x="590" y="1642"/>
                    <a:pt x="588" y="1654"/>
                    <a:pt x="581" y="1665"/>
                  </a:cubicBezTo>
                  <a:cubicBezTo>
                    <a:pt x="576" y="1674"/>
                    <a:pt x="568" y="1681"/>
                    <a:pt x="557" y="1681"/>
                  </a:cubicBezTo>
                  <a:cubicBezTo>
                    <a:pt x="539" y="1683"/>
                    <a:pt x="523" y="1687"/>
                    <a:pt x="508" y="1696"/>
                  </a:cubicBezTo>
                  <a:cubicBezTo>
                    <a:pt x="499" y="1701"/>
                    <a:pt x="490" y="1703"/>
                    <a:pt x="480" y="1701"/>
                  </a:cubicBezTo>
                  <a:cubicBezTo>
                    <a:pt x="462" y="1699"/>
                    <a:pt x="453" y="1688"/>
                    <a:pt x="454" y="1669"/>
                  </a:cubicBezTo>
                  <a:cubicBezTo>
                    <a:pt x="455" y="1652"/>
                    <a:pt x="455" y="1652"/>
                    <a:pt x="439" y="1646"/>
                  </a:cubicBezTo>
                  <a:cubicBezTo>
                    <a:pt x="429" y="1643"/>
                    <a:pt x="424" y="1637"/>
                    <a:pt x="424" y="1626"/>
                  </a:cubicBezTo>
                  <a:cubicBezTo>
                    <a:pt x="425" y="1613"/>
                    <a:pt x="418" y="1603"/>
                    <a:pt x="408" y="1596"/>
                  </a:cubicBezTo>
                  <a:cubicBezTo>
                    <a:pt x="403" y="1593"/>
                    <a:pt x="399" y="1591"/>
                    <a:pt x="394" y="1588"/>
                  </a:cubicBezTo>
                  <a:cubicBezTo>
                    <a:pt x="380" y="1578"/>
                    <a:pt x="378" y="1569"/>
                    <a:pt x="384" y="1554"/>
                  </a:cubicBezTo>
                  <a:cubicBezTo>
                    <a:pt x="387" y="1549"/>
                    <a:pt x="389" y="1545"/>
                    <a:pt x="391" y="1540"/>
                  </a:cubicBezTo>
                  <a:cubicBezTo>
                    <a:pt x="394" y="1532"/>
                    <a:pt x="393" y="1529"/>
                    <a:pt x="387" y="1524"/>
                  </a:cubicBezTo>
                  <a:cubicBezTo>
                    <a:pt x="379" y="1519"/>
                    <a:pt x="370" y="1517"/>
                    <a:pt x="361" y="1519"/>
                  </a:cubicBezTo>
                  <a:cubicBezTo>
                    <a:pt x="352" y="1522"/>
                    <a:pt x="343" y="1525"/>
                    <a:pt x="334" y="1528"/>
                  </a:cubicBezTo>
                  <a:cubicBezTo>
                    <a:pt x="319" y="1532"/>
                    <a:pt x="305" y="1535"/>
                    <a:pt x="290" y="1526"/>
                  </a:cubicBezTo>
                  <a:cubicBezTo>
                    <a:pt x="286" y="1524"/>
                    <a:pt x="281" y="1523"/>
                    <a:pt x="276" y="1523"/>
                  </a:cubicBezTo>
                  <a:cubicBezTo>
                    <a:pt x="272" y="1524"/>
                    <a:pt x="267" y="1524"/>
                    <a:pt x="262" y="1523"/>
                  </a:cubicBezTo>
                  <a:cubicBezTo>
                    <a:pt x="250" y="1521"/>
                    <a:pt x="246" y="1517"/>
                    <a:pt x="246" y="1505"/>
                  </a:cubicBezTo>
                  <a:cubicBezTo>
                    <a:pt x="246" y="1496"/>
                    <a:pt x="246" y="1487"/>
                    <a:pt x="245" y="1479"/>
                  </a:cubicBezTo>
                  <a:cubicBezTo>
                    <a:pt x="244" y="1466"/>
                    <a:pt x="240" y="1463"/>
                    <a:pt x="228" y="1463"/>
                  </a:cubicBezTo>
                  <a:cubicBezTo>
                    <a:pt x="223" y="1463"/>
                    <a:pt x="219" y="1463"/>
                    <a:pt x="214" y="1464"/>
                  </a:cubicBezTo>
                  <a:cubicBezTo>
                    <a:pt x="205" y="1464"/>
                    <a:pt x="198" y="1468"/>
                    <a:pt x="197" y="1478"/>
                  </a:cubicBezTo>
                  <a:cubicBezTo>
                    <a:pt x="196" y="1483"/>
                    <a:pt x="194" y="1484"/>
                    <a:pt x="189" y="1485"/>
                  </a:cubicBezTo>
                  <a:cubicBezTo>
                    <a:pt x="173" y="1486"/>
                    <a:pt x="162" y="1478"/>
                    <a:pt x="160" y="1461"/>
                  </a:cubicBezTo>
                  <a:cubicBezTo>
                    <a:pt x="159" y="1450"/>
                    <a:pt x="160" y="1440"/>
                    <a:pt x="162" y="1429"/>
                  </a:cubicBezTo>
                  <a:cubicBezTo>
                    <a:pt x="165" y="1412"/>
                    <a:pt x="161" y="1405"/>
                    <a:pt x="147" y="1397"/>
                  </a:cubicBezTo>
                  <a:cubicBezTo>
                    <a:pt x="143" y="1395"/>
                    <a:pt x="140" y="1394"/>
                    <a:pt x="136" y="1392"/>
                  </a:cubicBezTo>
                  <a:cubicBezTo>
                    <a:pt x="126" y="1387"/>
                    <a:pt x="119" y="1379"/>
                    <a:pt x="119" y="1367"/>
                  </a:cubicBezTo>
                  <a:cubicBezTo>
                    <a:pt x="119" y="1353"/>
                    <a:pt x="112" y="1345"/>
                    <a:pt x="99" y="1342"/>
                  </a:cubicBezTo>
                  <a:cubicBezTo>
                    <a:pt x="88" y="1340"/>
                    <a:pt x="81" y="1333"/>
                    <a:pt x="79" y="1323"/>
                  </a:cubicBezTo>
                  <a:cubicBezTo>
                    <a:pt x="76" y="1308"/>
                    <a:pt x="66" y="1301"/>
                    <a:pt x="53" y="1297"/>
                  </a:cubicBezTo>
                  <a:cubicBezTo>
                    <a:pt x="43" y="1294"/>
                    <a:pt x="33" y="1291"/>
                    <a:pt x="23" y="1288"/>
                  </a:cubicBezTo>
                  <a:cubicBezTo>
                    <a:pt x="15" y="1285"/>
                    <a:pt x="8" y="1281"/>
                    <a:pt x="0" y="1273"/>
                  </a:cubicBezTo>
                  <a:cubicBezTo>
                    <a:pt x="15" y="1269"/>
                    <a:pt x="27" y="1268"/>
                    <a:pt x="40" y="1268"/>
                  </a:cubicBezTo>
                  <a:cubicBezTo>
                    <a:pt x="64" y="1266"/>
                    <a:pt x="88" y="1263"/>
                    <a:pt x="111" y="1257"/>
                  </a:cubicBezTo>
                  <a:cubicBezTo>
                    <a:pt x="115" y="1256"/>
                    <a:pt x="118" y="1255"/>
                    <a:pt x="121" y="1254"/>
                  </a:cubicBezTo>
                  <a:cubicBezTo>
                    <a:pt x="158" y="1243"/>
                    <a:pt x="179" y="1218"/>
                    <a:pt x="184" y="1180"/>
                  </a:cubicBezTo>
                  <a:cubicBezTo>
                    <a:pt x="187" y="1152"/>
                    <a:pt x="192" y="1124"/>
                    <a:pt x="197" y="1096"/>
                  </a:cubicBezTo>
                  <a:cubicBezTo>
                    <a:pt x="201" y="1070"/>
                    <a:pt x="207" y="1046"/>
                    <a:pt x="216" y="1022"/>
                  </a:cubicBezTo>
                  <a:cubicBezTo>
                    <a:pt x="232" y="981"/>
                    <a:pt x="258" y="950"/>
                    <a:pt x="296" y="929"/>
                  </a:cubicBezTo>
                  <a:cubicBezTo>
                    <a:pt x="317" y="916"/>
                    <a:pt x="340" y="907"/>
                    <a:pt x="363" y="898"/>
                  </a:cubicBezTo>
                  <a:cubicBezTo>
                    <a:pt x="372" y="895"/>
                    <a:pt x="381" y="893"/>
                    <a:pt x="391" y="894"/>
                  </a:cubicBezTo>
                  <a:cubicBezTo>
                    <a:pt x="398" y="895"/>
                    <a:pt x="403" y="898"/>
                    <a:pt x="407" y="904"/>
                  </a:cubicBezTo>
                  <a:cubicBezTo>
                    <a:pt x="415" y="918"/>
                    <a:pt x="431" y="920"/>
                    <a:pt x="443" y="910"/>
                  </a:cubicBezTo>
                  <a:cubicBezTo>
                    <a:pt x="446" y="907"/>
                    <a:pt x="448" y="905"/>
                    <a:pt x="451" y="903"/>
                  </a:cubicBezTo>
                  <a:cubicBezTo>
                    <a:pt x="459" y="895"/>
                    <a:pt x="463" y="894"/>
                    <a:pt x="472" y="902"/>
                  </a:cubicBezTo>
                  <a:cubicBezTo>
                    <a:pt x="480" y="908"/>
                    <a:pt x="487" y="914"/>
                    <a:pt x="497" y="916"/>
                  </a:cubicBezTo>
                  <a:cubicBezTo>
                    <a:pt x="519" y="920"/>
                    <a:pt x="542" y="912"/>
                    <a:pt x="552" y="893"/>
                  </a:cubicBezTo>
                  <a:cubicBezTo>
                    <a:pt x="561" y="873"/>
                    <a:pt x="576" y="864"/>
                    <a:pt x="596" y="860"/>
                  </a:cubicBezTo>
                  <a:cubicBezTo>
                    <a:pt x="614" y="857"/>
                    <a:pt x="632" y="852"/>
                    <a:pt x="650" y="852"/>
                  </a:cubicBezTo>
                  <a:cubicBezTo>
                    <a:pt x="662" y="852"/>
                    <a:pt x="673" y="854"/>
                    <a:pt x="683" y="859"/>
                  </a:cubicBezTo>
                  <a:cubicBezTo>
                    <a:pt x="689" y="863"/>
                    <a:pt x="695" y="865"/>
                    <a:pt x="701" y="866"/>
                  </a:cubicBezTo>
                  <a:cubicBezTo>
                    <a:pt x="710" y="868"/>
                    <a:pt x="717" y="865"/>
                    <a:pt x="721" y="858"/>
                  </a:cubicBezTo>
                  <a:cubicBezTo>
                    <a:pt x="724" y="852"/>
                    <a:pt x="728" y="847"/>
                    <a:pt x="729" y="841"/>
                  </a:cubicBezTo>
                  <a:cubicBezTo>
                    <a:pt x="729" y="835"/>
                    <a:pt x="733" y="833"/>
                    <a:pt x="738" y="831"/>
                  </a:cubicBezTo>
                  <a:cubicBezTo>
                    <a:pt x="746" y="827"/>
                    <a:pt x="752" y="820"/>
                    <a:pt x="760" y="815"/>
                  </a:cubicBezTo>
                  <a:cubicBezTo>
                    <a:pt x="774" y="803"/>
                    <a:pt x="788" y="791"/>
                    <a:pt x="803" y="780"/>
                  </a:cubicBezTo>
                  <a:cubicBezTo>
                    <a:pt x="818" y="770"/>
                    <a:pt x="833" y="763"/>
                    <a:pt x="852" y="766"/>
                  </a:cubicBezTo>
                  <a:cubicBezTo>
                    <a:pt x="869" y="768"/>
                    <a:pt x="882" y="758"/>
                    <a:pt x="893" y="745"/>
                  </a:cubicBezTo>
                  <a:cubicBezTo>
                    <a:pt x="899" y="738"/>
                    <a:pt x="903" y="730"/>
                    <a:pt x="905" y="721"/>
                  </a:cubicBezTo>
                  <a:cubicBezTo>
                    <a:pt x="910" y="707"/>
                    <a:pt x="919" y="701"/>
                    <a:pt x="935" y="700"/>
                  </a:cubicBezTo>
                  <a:cubicBezTo>
                    <a:pt x="979" y="697"/>
                    <a:pt x="1018" y="680"/>
                    <a:pt x="1048" y="648"/>
                  </a:cubicBezTo>
                  <a:cubicBezTo>
                    <a:pt x="1060" y="636"/>
                    <a:pt x="1073" y="629"/>
                    <a:pt x="1090" y="628"/>
                  </a:cubicBezTo>
                  <a:cubicBezTo>
                    <a:pt x="1107" y="627"/>
                    <a:pt x="1120" y="620"/>
                    <a:pt x="1131" y="607"/>
                  </a:cubicBezTo>
                  <a:cubicBezTo>
                    <a:pt x="1140" y="596"/>
                    <a:pt x="1142" y="596"/>
                    <a:pt x="1153" y="605"/>
                  </a:cubicBezTo>
                  <a:cubicBezTo>
                    <a:pt x="1163" y="612"/>
                    <a:pt x="1174" y="611"/>
                    <a:pt x="1184" y="610"/>
                  </a:cubicBezTo>
                  <a:cubicBezTo>
                    <a:pt x="1198" y="610"/>
                    <a:pt x="1210" y="605"/>
                    <a:pt x="1222" y="599"/>
                  </a:cubicBezTo>
                  <a:cubicBezTo>
                    <a:pt x="1237" y="593"/>
                    <a:pt x="1251" y="588"/>
                    <a:pt x="1267" y="588"/>
                  </a:cubicBezTo>
                  <a:cubicBezTo>
                    <a:pt x="1286" y="588"/>
                    <a:pt x="1293" y="576"/>
                    <a:pt x="1287" y="559"/>
                  </a:cubicBezTo>
                  <a:cubicBezTo>
                    <a:pt x="1285" y="553"/>
                    <a:pt x="1282" y="548"/>
                    <a:pt x="1279" y="542"/>
                  </a:cubicBezTo>
                  <a:cubicBezTo>
                    <a:pt x="1275" y="534"/>
                    <a:pt x="1274" y="526"/>
                    <a:pt x="1278" y="518"/>
                  </a:cubicBezTo>
                  <a:cubicBezTo>
                    <a:pt x="1283" y="509"/>
                    <a:pt x="1286" y="499"/>
                    <a:pt x="1281" y="489"/>
                  </a:cubicBezTo>
                  <a:cubicBezTo>
                    <a:pt x="1279" y="485"/>
                    <a:pt x="1281" y="481"/>
                    <a:pt x="1284" y="479"/>
                  </a:cubicBezTo>
                  <a:cubicBezTo>
                    <a:pt x="1287" y="475"/>
                    <a:pt x="1291" y="477"/>
                    <a:pt x="1294" y="479"/>
                  </a:cubicBezTo>
                  <a:cubicBezTo>
                    <a:pt x="1309" y="485"/>
                    <a:pt x="1316" y="480"/>
                    <a:pt x="1317" y="464"/>
                  </a:cubicBezTo>
                  <a:cubicBezTo>
                    <a:pt x="1318" y="457"/>
                    <a:pt x="1316" y="449"/>
                    <a:pt x="1314" y="441"/>
                  </a:cubicBezTo>
                  <a:cubicBezTo>
                    <a:pt x="1311" y="426"/>
                    <a:pt x="1311" y="411"/>
                    <a:pt x="1316" y="396"/>
                  </a:cubicBezTo>
                  <a:cubicBezTo>
                    <a:pt x="1319" y="386"/>
                    <a:pt x="1320" y="377"/>
                    <a:pt x="1323" y="368"/>
                  </a:cubicBezTo>
                  <a:cubicBezTo>
                    <a:pt x="1328" y="350"/>
                    <a:pt x="1324" y="333"/>
                    <a:pt x="1316" y="317"/>
                  </a:cubicBezTo>
                  <a:cubicBezTo>
                    <a:pt x="1307" y="297"/>
                    <a:pt x="1293" y="279"/>
                    <a:pt x="1278" y="263"/>
                  </a:cubicBezTo>
                  <a:cubicBezTo>
                    <a:pt x="1266" y="251"/>
                    <a:pt x="1250" y="246"/>
                    <a:pt x="1234" y="242"/>
                  </a:cubicBezTo>
                  <a:cubicBezTo>
                    <a:pt x="1223" y="240"/>
                    <a:pt x="1212" y="238"/>
                    <a:pt x="1201" y="236"/>
                  </a:cubicBezTo>
                  <a:close/>
                </a:path>
              </a:pathLst>
            </a:custGeom>
            <a:solidFill>
              <a:srgbClr val="595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4" name="Freeform 30"/>
            <p:cNvSpPr>
              <a:spLocks/>
            </p:cNvSpPr>
            <p:nvPr/>
          </p:nvSpPr>
          <p:spPr bwMode="auto">
            <a:xfrm>
              <a:off x="3694" y="508"/>
              <a:ext cx="940" cy="1526"/>
            </a:xfrm>
            <a:custGeom>
              <a:avLst/>
              <a:gdLst>
                <a:gd name="T0" fmla="*/ 755 w 1195"/>
                <a:gd name="T1" fmla="*/ 17 h 1941"/>
                <a:gd name="T2" fmla="*/ 875 w 1195"/>
                <a:gd name="T3" fmla="*/ 55 h 1941"/>
                <a:gd name="T4" fmla="*/ 917 w 1195"/>
                <a:gd name="T5" fmla="*/ 131 h 1941"/>
                <a:gd name="T6" fmla="*/ 1009 w 1195"/>
                <a:gd name="T7" fmla="*/ 154 h 1941"/>
                <a:gd name="T8" fmla="*/ 1083 w 1195"/>
                <a:gd name="T9" fmla="*/ 235 h 1941"/>
                <a:gd name="T10" fmla="*/ 1140 w 1195"/>
                <a:gd name="T11" fmla="*/ 276 h 1941"/>
                <a:gd name="T12" fmla="*/ 1177 w 1195"/>
                <a:gd name="T13" fmla="*/ 350 h 1941"/>
                <a:gd name="T14" fmla="*/ 1176 w 1195"/>
                <a:gd name="T15" fmla="*/ 434 h 1941"/>
                <a:gd name="T16" fmla="*/ 1107 w 1195"/>
                <a:gd name="T17" fmla="*/ 523 h 1941"/>
                <a:gd name="T18" fmla="*/ 1022 w 1195"/>
                <a:gd name="T19" fmla="*/ 545 h 1941"/>
                <a:gd name="T20" fmla="*/ 925 w 1195"/>
                <a:gd name="T21" fmla="*/ 488 h 1941"/>
                <a:gd name="T22" fmla="*/ 829 w 1195"/>
                <a:gd name="T23" fmla="*/ 523 h 1941"/>
                <a:gd name="T24" fmla="*/ 809 w 1195"/>
                <a:gd name="T25" fmla="*/ 610 h 1941"/>
                <a:gd name="T26" fmla="*/ 798 w 1195"/>
                <a:gd name="T27" fmla="*/ 744 h 1941"/>
                <a:gd name="T28" fmla="*/ 705 w 1195"/>
                <a:gd name="T29" fmla="*/ 687 h 1941"/>
                <a:gd name="T30" fmla="*/ 688 w 1195"/>
                <a:gd name="T31" fmla="*/ 784 h 1941"/>
                <a:gd name="T32" fmla="*/ 687 w 1195"/>
                <a:gd name="T33" fmla="*/ 856 h 1941"/>
                <a:gd name="T34" fmla="*/ 630 w 1195"/>
                <a:gd name="T35" fmla="*/ 1014 h 1941"/>
                <a:gd name="T36" fmla="*/ 627 w 1195"/>
                <a:gd name="T37" fmla="*/ 1134 h 1941"/>
                <a:gd name="T38" fmla="*/ 656 w 1195"/>
                <a:gd name="T39" fmla="*/ 1215 h 1941"/>
                <a:gd name="T40" fmla="*/ 696 w 1195"/>
                <a:gd name="T41" fmla="*/ 1425 h 1941"/>
                <a:gd name="T42" fmla="*/ 694 w 1195"/>
                <a:gd name="T43" fmla="*/ 1528 h 1941"/>
                <a:gd name="T44" fmla="*/ 589 w 1195"/>
                <a:gd name="T45" fmla="*/ 1587 h 1941"/>
                <a:gd name="T46" fmla="*/ 569 w 1195"/>
                <a:gd name="T47" fmla="*/ 1685 h 1941"/>
                <a:gd name="T48" fmla="*/ 535 w 1195"/>
                <a:gd name="T49" fmla="*/ 1759 h 1941"/>
                <a:gd name="T50" fmla="*/ 490 w 1195"/>
                <a:gd name="T51" fmla="*/ 1867 h 1941"/>
                <a:gd name="T52" fmla="*/ 454 w 1195"/>
                <a:gd name="T53" fmla="*/ 1926 h 1941"/>
                <a:gd name="T54" fmla="*/ 362 w 1195"/>
                <a:gd name="T55" fmla="*/ 1878 h 1941"/>
                <a:gd name="T56" fmla="*/ 288 w 1195"/>
                <a:gd name="T57" fmla="*/ 1881 h 1941"/>
                <a:gd name="T58" fmla="*/ 209 w 1195"/>
                <a:gd name="T59" fmla="*/ 1795 h 1941"/>
                <a:gd name="T60" fmla="*/ 129 w 1195"/>
                <a:gd name="T61" fmla="*/ 1741 h 1941"/>
                <a:gd name="T62" fmla="*/ 68 w 1195"/>
                <a:gd name="T63" fmla="*/ 1686 h 1941"/>
                <a:gd name="T64" fmla="*/ 51 w 1195"/>
                <a:gd name="T65" fmla="*/ 1555 h 1941"/>
                <a:gd name="T66" fmla="*/ 21 w 1195"/>
                <a:gd name="T67" fmla="*/ 1489 h 1941"/>
                <a:gd name="T68" fmla="*/ 85 w 1195"/>
                <a:gd name="T69" fmla="*/ 1452 h 1941"/>
                <a:gd name="T70" fmla="*/ 126 w 1195"/>
                <a:gd name="T71" fmla="*/ 1440 h 1941"/>
                <a:gd name="T72" fmla="*/ 88 w 1195"/>
                <a:gd name="T73" fmla="*/ 1405 h 1941"/>
                <a:gd name="T74" fmla="*/ 88 w 1195"/>
                <a:gd name="T75" fmla="*/ 1317 h 1941"/>
                <a:gd name="T76" fmla="*/ 84 w 1195"/>
                <a:gd name="T77" fmla="*/ 1209 h 1941"/>
                <a:gd name="T78" fmla="*/ 41 w 1195"/>
                <a:gd name="T79" fmla="*/ 1129 h 1941"/>
                <a:gd name="T80" fmla="*/ 85 w 1195"/>
                <a:gd name="T81" fmla="*/ 995 h 1941"/>
                <a:gd name="T82" fmla="*/ 112 w 1195"/>
                <a:gd name="T83" fmla="*/ 921 h 1941"/>
                <a:gd name="T84" fmla="*/ 66 w 1195"/>
                <a:gd name="T85" fmla="*/ 776 h 1941"/>
                <a:gd name="T86" fmla="*/ 109 w 1195"/>
                <a:gd name="T87" fmla="*/ 693 h 1941"/>
                <a:gd name="T88" fmla="*/ 148 w 1195"/>
                <a:gd name="T89" fmla="*/ 537 h 1941"/>
                <a:gd name="T90" fmla="*/ 130 w 1195"/>
                <a:gd name="T91" fmla="*/ 460 h 1941"/>
                <a:gd name="T92" fmla="*/ 89 w 1195"/>
                <a:gd name="T93" fmla="*/ 377 h 1941"/>
                <a:gd name="T94" fmla="*/ 58 w 1195"/>
                <a:gd name="T95" fmla="*/ 292 h 1941"/>
                <a:gd name="T96" fmla="*/ 27 w 1195"/>
                <a:gd name="T97" fmla="*/ 186 h 1941"/>
                <a:gd name="T98" fmla="*/ 141 w 1195"/>
                <a:gd name="T99" fmla="*/ 161 h 1941"/>
                <a:gd name="T100" fmla="*/ 203 w 1195"/>
                <a:gd name="T101" fmla="*/ 170 h 1941"/>
                <a:gd name="T102" fmla="*/ 318 w 1195"/>
                <a:gd name="T103" fmla="*/ 147 h 1941"/>
                <a:gd name="T104" fmla="*/ 368 w 1195"/>
                <a:gd name="T105" fmla="*/ 216 h 1941"/>
                <a:gd name="T106" fmla="*/ 509 w 1195"/>
                <a:gd name="T107" fmla="*/ 259 h 1941"/>
                <a:gd name="T108" fmla="*/ 609 w 1195"/>
                <a:gd name="T109" fmla="*/ 184 h 1941"/>
                <a:gd name="T110" fmla="*/ 660 w 1195"/>
                <a:gd name="T111" fmla="*/ 139 h 1941"/>
                <a:gd name="T112" fmla="*/ 700 w 1195"/>
                <a:gd name="T113" fmla="*/ 47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95" h="1941">
                  <a:moveTo>
                    <a:pt x="708" y="0"/>
                  </a:moveTo>
                  <a:cubicBezTo>
                    <a:pt x="712" y="5"/>
                    <a:pt x="716" y="10"/>
                    <a:pt x="720" y="14"/>
                  </a:cubicBezTo>
                  <a:cubicBezTo>
                    <a:pt x="729" y="23"/>
                    <a:pt x="738" y="25"/>
                    <a:pt x="749" y="20"/>
                  </a:cubicBezTo>
                  <a:cubicBezTo>
                    <a:pt x="751" y="19"/>
                    <a:pt x="753" y="18"/>
                    <a:pt x="755" y="17"/>
                  </a:cubicBezTo>
                  <a:cubicBezTo>
                    <a:pt x="776" y="8"/>
                    <a:pt x="793" y="17"/>
                    <a:pt x="795" y="40"/>
                  </a:cubicBezTo>
                  <a:cubicBezTo>
                    <a:pt x="796" y="45"/>
                    <a:pt x="798" y="48"/>
                    <a:pt x="801" y="51"/>
                  </a:cubicBezTo>
                  <a:cubicBezTo>
                    <a:pt x="813" y="64"/>
                    <a:pt x="828" y="67"/>
                    <a:pt x="845" y="63"/>
                  </a:cubicBezTo>
                  <a:cubicBezTo>
                    <a:pt x="855" y="61"/>
                    <a:pt x="865" y="58"/>
                    <a:pt x="875" y="55"/>
                  </a:cubicBezTo>
                  <a:cubicBezTo>
                    <a:pt x="879" y="54"/>
                    <a:pt x="884" y="52"/>
                    <a:pt x="888" y="52"/>
                  </a:cubicBezTo>
                  <a:cubicBezTo>
                    <a:pt x="900" y="51"/>
                    <a:pt x="907" y="58"/>
                    <a:pt x="907" y="69"/>
                  </a:cubicBezTo>
                  <a:cubicBezTo>
                    <a:pt x="907" y="76"/>
                    <a:pt x="904" y="82"/>
                    <a:pt x="903" y="88"/>
                  </a:cubicBezTo>
                  <a:cubicBezTo>
                    <a:pt x="897" y="110"/>
                    <a:pt x="900" y="117"/>
                    <a:pt x="917" y="131"/>
                  </a:cubicBezTo>
                  <a:cubicBezTo>
                    <a:pt x="922" y="134"/>
                    <a:pt x="926" y="137"/>
                    <a:pt x="931" y="140"/>
                  </a:cubicBezTo>
                  <a:cubicBezTo>
                    <a:pt x="941" y="145"/>
                    <a:pt x="950" y="151"/>
                    <a:pt x="959" y="159"/>
                  </a:cubicBezTo>
                  <a:cubicBezTo>
                    <a:pt x="970" y="169"/>
                    <a:pt x="973" y="169"/>
                    <a:pt x="984" y="158"/>
                  </a:cubicBezTo>
                  <a:cubicBezTo>
                    <a:pt x="991" y="151"/>
                    <a:pt x="1000" y="150"/>
                    <a:pt x="1009" y="154"/>
                  </a:cubicBezTo>
                  <a:cubicBezTo>
                    <a:pt x="1026" y="163"/>
                    <a:pt x="1041" y="175"/>
                    <a:pt x="1054" y="190"/>
                  </a:cubicBezTo>
                  <a:cubicBezTo>
                    <a:pt x="1057" y="195"/>
                    <a:pt x="1058" y="200"/>
                    <a:pt x="1059" y="206"/>
                  </a:cubicBezTo>
                  <a:cubicBezTo>
                    <a:pt x="1061" y="211"/>
                    <a:pt x="1062" y="217"/>
                    <a:pt x="1064" y="222"/>
                  </a:cubicBezTo>
                  <a:cubicBezTo>
                    <a:pt x="1067" y="231"/>
                    <a:pt x="1073" y="236"/>
                    <a:pt x="1083" y="235"/>
                  </a:cubicBezTo>
                  <a:cubicBezTo>
                    <a:pt x="1095" y="235"/>
                    <a:pt x="1099" y="239"/>
                    <a:pt x="1101" y="250"/>
                  </a:cubicBezTo>
                  <a:cubicBezTo>
                    <a:pt x="1102" y="253"/>
                    <a:pt x="1102" y="257"/>
                    <a:pt x="1103" y="261"/>
                  </a:cubicBezTo>
                  <a:cubicBezTo>
                    <a:pt x="1104" y="272"/>
                    <a:pt x="1109" y="276"/>
                    <a:pt x="1120" y="277"/>
                  </a:cubicBezTo>
                  <a:cubicBezTo>
                    <a:pt x="1127" y="277"/>
                    <a:pt x="1134" y="276"/>
                    <a:pt x="1140" y="276"/>
                  </a:cubicBezTo>
                  <a:cubicBezTo>
                    <a:pt x="1153" y="277"/>
                    <a:pt x="1157" y="282"/>
                    <a:pt x="1154" y="294"/>
                  </a:cubicBezTo>
                  <a:cubicBezTo>
                    <a:pt x="1152" y="300"/>
                    <a:pt x="1150" y="305"/>
                    <a:pt x="1147" y="311"/>
                  </a:cubicBezTo>
                  <a:cubicBezTo>
                    <a:pt x="1143" y="320"/>
                    <a:pt x="1145" y="327"/>
                    <a:pt x="1152" y="334"/>
                  </a:cubicBezTo>
                  <a:cubicBezTo>
                    <a:pt x="1159" y="341"/>
                    <a:pt x="1167" y="346"/>
                    <a:pt x="1177" y="350"/>
                  </a:cubicBezTo>
                  <a:cubicBezTo>
                    <a:pt x="1182" y="352"/>
                    <a:pt x="1184" y="355"/>
                    <a:pt x="1185" y="360"/>
                  </a:cubicBezTo>
                  <a:cubicBezTo>
                    <a:pt x="1187" y="374"/>
                    <a:pt x="1189" y="388"/>
                    <a:pt x="1193" y="402"/>
                  </a:cubicBezTo>
                  <a:cubicBezTo>
                    <a:pt x="1195" y="408"/>
                    <a:pt x="1194" y="413"/>
                    <a:pt x="1187" y="415"/>
                  </a:cubicBezTo>
                  <a:cubicBezTo>
                    <a:pt x="1177" y="418"/>
                    <a:pt x="1174" y="424"/>
                    <a:pt x="1176" y="434"/>
                  </a:cubicBezTo>
                  <a:cubicBezTo>
                    <a:pt x="1177" y="439"/>
                    <a:pt x="1175" y="443"/>
                    <a:pt x="1170" y="446"/>
                  </a:cubicBezTo>
                  <a:cubicBezTo>
                    <a:pt x="1168" y="447"/>
                    <a:pt x="1165" y="449"/>
                    <a:pt x="1163" y="450"/>
                  </a:cubicBezTo>
                  <a:cubicBezTo>
                    <a:pt x="1152" y="456"/>
                    <a:pt x="1147" y="464"/>
                    <a:pt x="1145" y="476"/>
                  </a:cubicBezTo>
                  <a:cubicBezTo>
                    <a:pt x="1141" y="498"/>
                    <a:pt x="1126" y="512"/>
                    <a:pt x="1107" y="523"/>
                  </a:cubicBezTo>
                  <a:cubicBezTo>
                    <a:pt x="1101" y="527"/>
                    <a:pt x="1094" y="525"/>
                    <a:pt x="1088" y="524"/>
                  </a:cubicBezTo>
                  <a:cubicBezTo>
                    <a:pt x="1071" y="520"/>
                    <a:pt x="1057" y="524"/>
                    <a:pt x="1044" y="534"/>
                  </a:cubicBezTo>
                  <a:cubicBezTo>
                    <a:pt x="1040" y="537"/>
                    <a:pt x="1037" y="539"/>
                    <a:pt x="1033" y="541"/>
                  </a:cubicBezTo>
                  <a:cubicBezTo>
                    <a:pt x="1030" y="543"/>
                    <a:pt x="1026" y="545"/>
                    <a:pt x="1022" y="545"/>
                  </a:cubicBezTo>
                  <a:cubicBezTo>
                    <a:pt x="1010" y="543"/>
                    <a:pt x="996" y="544"/>
                    <a:pt x="984" y="540"/>
                  </a:cubicBezTo>
                  <a:cubicBezTo>
                    <a:pt x="977" y="537"/>
                    <a:pt x="970" y="532"/>
                    <a:pt x="966" y="526"/>
                  </a:cubicBezTo>
                  <a:cubicBezTo>
                    <a:pt x="964" y="522"/>
                    <a:pt x="961" y="518"/>
                    <a:pt x="959" y="514"/>
                  </a:cubicBezTo>
                  <a:cubicBezTo>
                    <a:pt x="952" y="500"/>
                    <a:pt x="941" y="491"/>
                    <a:pt x="925" y="488"/>
                  </a:cubicBezTo>
                  <a:cubicBezTo>
                    <a:pt x="918" y="488"/>
                    <a:pt x="912" y="484"/>
                    <a:pt x="905" y="482"/>
                  </a:cubicBezTo>
                  <a:cubicBezTo>
                    <a:pt x="899" y="480"/>
                    <a:pt x="893" y="478"/>
                    <a:pt x="887" y="476"/>
                  </a:cubicBezTo>
                  <a:cubicBezTo>
                    <a:pt x="858" y="469"/>
                    <a:pt x="839" y="483"/>
                    <a:pt x="837" y="512"/>
                  </a:cubicBezTo>
                  <a:cubicBezTo>
                    <a:pt x="837" y="518"/>
                    <a:pt x="835" y="521"/>
                    <a:pt x="829" y="523"/>
                  </a:cubicBezTo>
                  <a:cubicBezTo>
                    <a:pt x="824" y="524"/>
                    <a:pt x="818" y="526"/>
                    <a:pt x="813" y="528"/>
                  </a:cubicBezTo>
                  <a:cubicBezTo>
                    <a:pt x="801" y="532"/>
                    <a:pt x="796" y="539"/>
                    <a:pt x="795" y="552"/>
                  </a:cubicBezTo>
                  <a:cubicBezTo>
                    <a:pt x="795" y="560"/>
                    <a:pt x="798" y="568"/>
                    <a:pt x="801" y="575"/>
                  </a:cubicBezTo>
                  <a:cubicBezTo>
                    <a:pt x="805" y="587"/>
                    <a:pt x="808" y="598"/>
                    <a:pt x="809" y="610"/>
                  </a:cubicBezTo>
                  <a:cubicBezTo>
                    <a:pt x="810" y="629"/>
                    <a:pt x="819" y="646"/>
                    <a:pt x="830" y="661"/>
                  </a:cubicBezTo>
                  <a:cubicBezTo>
                    <a:pt x="847" y="685"/>
                    <a:pt x="844" y="709"/>
                    <a:pt x="837" y="735"/>
                  </a:cubicBezTo>
                  <a:cubicBezTo>
                    <a:pt x="835" y="739"/>
                    <a:pt x="832" y="741"/>
                    <a:pt x="828" y="742"/>
                  </a:cubicBezTo>
                  <a:cubicBezTo>
                    <a:pt x="818" y="747"/>
                    <a:pt x="808" y="747"/>
                    <a:pt x="798" y="744"/>
                  </a:cubicBezTo>
                  <a:cubicBezTo>
                    <a:pt x="776" y="739"/>
                    <a:pt x="759" y="727"/>
                    <a:pt x="748" y="706"/>
                  </a:cubicBezTo>
                  <a:cubicBezTo>
                    <a:pt x="746" y="701"/>
                    <a:pt x="743" y="696"/>
                    <a:pt x="741" y="691"/>
                  </a:cubicBezTo>
                  <a:cubicBezTo>
                    <a:pt x="736" y="683"/>
                    <a:pt x="728" y="678"/>
                    <a:pt x="719" y="676"/>
                  </a:cubicBezTo>
                  <a:cubicBezTo>
                    <a:pt x="709" y="675"/>
                    <a:pt x="705" y="678"/>
                    <a:pt x="705" y="687"/>
                  </a:cubicBezTo>
                  <a:cubicBezTo>
                    <a:pt x="705" y="691"/>
                    <a:pt x="705" y="694"/>
                    <a:pt x="705" y="698"/>
                  </a:cubicBezTo>
                  <a:cubicBezTo>
                    <a:pt x="705" y="711"/>
                    <a:pt x="702" y="722"/>
                    <a:pt x="693" y="732"/>
                  </a:cubicBezTo>
                  <a:cubicBezTo>
                    <a:pt x="688" y="739"/>
                    <a:pt x="684" y="745"/>
                    <a:pt x="681" y="752"/>
                  </a:cubicBezTo>
                  <a:cubicBezTo>
                    <a:pt x="675" y="766"/>
                    <a:pt x="677" y="774"/>
                    <a:pt x="688" y="784"/>
                  </a:cubicBezTo>
                  <a:cubicBezTo>
                    <a:pt x="693" y="789"/>
                    <a:pt x="699" y="794"/>
                    <a:pt x="704" y="799"/>
                  </a:cubicBezTo>
                  <a:cubicBezTo>
                    <a:pt x="712" y="807"/>
                    <a:pt x="711" y="811"/>
                    <a:pt x="705" y="819"/>
                  </a:cubicBezTo>
                  <a:cubicBezTo>
                    <a:pt x="702" y="823"/>
                    <a:pt x="698" y="826"/>
                    <a:pt x="695" y="830"/>
                  </a:cubicBezTo>
                  <a:cubicBezTo>
                    <a:pt x="687" y="837"/>
                    <a:pt x="684" y="845"/>
                    <a:pt x="687" y="856"/>
                  </a:cubicBezTo>
                  <a:cubicBezTo>
                    <a:pt x="690" y="864"/>
                    <a:pt x="686" y="870"/>
                    <a:pt x="680" y="875"/>
                  </a:cubicBezTo>
                  <a:cubicBezTo>
                    <a:pt x="674" y="879"/>
                    <a:pt x="667" y="883"/>
                    <a:pt x="660" y="885"/>
                  </a:cubicBezTo>
                  <a:cubicBezTo>
                    <a:pt x="629" y="896"/>
                    <a:pt x="607" y="929"/>
                    <a:pt x="609" y="961"/>
                  </a:cubicBezTo>
                  <a:cubicBezTo>
                    <a:pt x="611" y="981"/>
                    <a:pt x="614" y="1000"/>
                    <a:pt x="630" y="1014"/>
                  </a:cubicBezTo>
                  <a:cubicBezTo>
                    <a:pt x="634" y="1018"/>
                    <a:pt x="636" y="1023"/>
                    <a:pt x="637" y="1028"/>
                  </a:cubicBezTo>
                  <a:cubicBezTo>
                    <a:pt x="643" y="1043"/>
                    <a:pt x="647" y="1059"/>
                    <a:pt x="649" y="1075"/>
                  </a:cubicBezTo>
                  <a:cubicBezTo>
                    <a:pt x="651" y="1090"/>
                    <a:pt x="648" y="1103"/>
                    <a:pt x="639" y="1115"/>
                  </a:cubicBezTo>
                  <a:cubicBezTo>
                    <a:pt x="635" y="1121"/>
                    <a:pt x="630" y="1127"/>
                    <a:pt x="627" y="1134"/>
                  </a:cubicBezTo>
                  <a:cubicBezTo>
                    <a:pt x="622" y="1144"/>
                    <a:pt x="623" y="1153"/>
                    <a:pt x="630" y="1161"/>
                  </a:cubicBezTo>
                  <a:cubicBezTo>
                    <a:pt x="635" y="1166"/>
                    <a:pt x="637" y="1171"/>
                    <a:pt x="638" y="1177"/>
                  </a:cubicBezTo>
                  <a:cubicBezTo>
                    <a:pt x="639" y="1184"/>
                    <a:pt x="642" y="1190"/>
                    <a:pt x="647" y="1195"/>
                  </a:cubicBezTo>
                  <a:cubicBezTo>
                    <a:pt x="653" y="1201"/>
                    <a:pt x="655" y="1207"/>
                    <a:pt x="656" y="1215"/>
                  </a:cubicBezTo>
                  <a:cubicBezTo>
                    <a:pt x="659" y="1238"/>
                    <a:pt x="657" y="1261"/>
                    <a:pt x="648" y="1282"/>
                  </a:cubicBezTo>
                  <a:cubicBezTo>
                    <a:pt x="636" y="1309"/>
                    <a:pt x="639" y="1334"/>
                    <a:pt x="657" y="1357"/>
                  </a:cubicBezTo>
                  <a:cubicBezTo>
                    <a:pt x="666" y="1370"/>
                    <a:pt x="673" y="1384"/>
                    <a:pt x="675" y="1401"/>
                  </a:cubicBezTo>
                  <a:cubicBezTo>
                    <a:pt x="676" y="1413"/>
                    <a:pt x="684" y="1422"/>
                    <a:pt x="696" y="1425"/>
                  </a:cubicBezTo>
                  <a:cubicBezTo>
                    <a:pt x="712" y="1428"/>
                    <a:pt x="716" y="1439"/>
                    <a:pt x="720" y="1452"/>
                  </a:cubicBezTo>
                  <a:cubicBezTo>
                    <a:pt x="723" y="1467"/>
                    <a:pt x="722" y="1480"/>
                    <a:pt x="715" y="1493"/>
                  </a:cubicBezTo>
                  <a:cubicBezTo>
                    <a:pt x="710" y="1502"/>
                    <a:pt x="704" y="1510"/>
                    <a:pt x="702" y="1520"/>
                  </a:cubicBezTo>
                  <a:cubicBezTo>
                    <a:pt x="700" y="1524"/>
                    <a:pt x="697" y="1526"/>
                    <a:pt x="694" y="1528"/>
                  </a:cubicBezTo>
                  <a:cubicBezTo>
                    <a:pt x="679" y="1540"/>
                    <a:pt x="662" y="1549"/>
                    <a:pt x="645" y="1556"/>
                  </a:cubicBezTo>
                  <a:cubicBezTo>
                    <a:pt x="640" y="1558"/>
                    <a:pt x="635" y="1559"/>
                    <a:pt x="629" y="1558"/>
                  </a:cubicBezTo>
                  <a:cubicBezTo>
                    <a:pt x="621" y="1557"/>
                    <a:pt x="616" y="1560"/>
                    <a:pt x="613" y="1567"/>
                  </a:cubicBezTo>
                  <a:cubicBezTo>
                    <a:pt x="608" y="1578"/>
                    <a:pt x="599" y="1584"/>
                    <a:pt x="589" y="1587"/>
                  </a:cubicBezTo>
                  <a:cubicBezTo>
                    <a:pt x="587" y="1588"/>
                    <a:pt x="585" y="1589"/>
                    <a:pt x="583" y="1590"/>
                  </a:cubicBezTo>
                  <a:cubicBezTo>
                    <a:pt x="568" y="1597"/>
                    <a:pt x="562" y="1609"/>
                    <a:pt x="566" y="1625"/>
                  </a:cubicBezTo>
                  <a:cubicBezTo>
                    <a:pt x="568" y="1635"/>
                    <a:pt x="570" y="1644"/>
                    <a:pt x="573" y="1654"/>
                  </a:cubicBezTo>
                  <a:cubicBezTo>
                    <a:pt x="577" y="1665"/>
                    <a:pt x="576" y="1675"/>
                    <a:pt x="569" y="1685"/>
                  </a:cubicBezTo>
                  <a:cubicBezTo>
                    <a:pt x="561" y="1696"/>
                    <a:pt x="559" y="1709"/>
                    <a:pt x="562" y="1723"/>
                  </a:cubicBezTo>
                  <a:cubicBezTo>
                    <a:pt x="562" y="1726"/>
                    <a:pt x="562" y="1731"/>
                    <a:pt x="562" y="1734"/>
                  </a:cubicBezTo>
                  <a:cubicBezTo>
                    <a:pt x="561" y="1740"/>
                    <a:pt x="558" y="1745"/>
                    <a:pt x="552" y="1746"/>
                  </a:cubicBezTo>
                  <a:cubicBezTo>
                    <a:pt x="544" y="1748"/>
                    <a:pt x="539" y="1753"/>
                    <a:pt x="535" y="1759"/>
                  </a:cubicBezTo>
                  <a:cubicBezTo>
                    <a:pt x="529" y="1770"/>
                    <a:pt x="522" y="1780"/>
                    <a:pt x="517" y="1791"/>
                  </a:cubicBezTo>
                  <a:cubicBezTo>
                    <a:pt x="511" y="1803"/>
                    <a:pt x="512" y="1807"/>
                    <a:pt x="521" y="1817"/>
                  </a:cubicBezTo>
                  <a:cubicBezTo>
                    <a:pt x="526" y="1823"/>
                    <a:pt x="523" y="1839"/>
                    <a:pt x="515" y="1840"/>
                  </a:cubicBezTo>
                  <a:cubicBezTo>
                    <a:pt x="500" y="1843"/>
                    <a:pt x="495" y="1854"/>
                    <a:pt x="490" y="1867"/>
                  </a:cubicBezTo>
                  <a:cubicBezTo>
                    <a:pt x="489" y="1871"/>
                    <a:pt x="487" y="1875"/>
                    <a:pt x="485" y="1880"/>
                  </a:cubicBezTo>
                  <a:cubicBezTo>
                    <a:pt x="483" y="1886"/>
                    <a:pt x="480" y="1891"/>
                    <a:pt x="473" y="1894"/>
                  </a:cubicBezTo>
                  <a:cubicBezTo>
                    <a:pt x="464" y="1900"/>
                    <a:pt x="457" y="1908"/>
                    <a:pt x="456" y="1920"/>
                  </a:cubicBezTo>
                  <a:cubicBezTo>
                    <a:pt x="456" y="1922"/>
                    <a:pt x="455" y="1924"/>
                    <a:pt x="454" y="1926"/>
                  </a:cubicBezTo>
                  <a:cubicBezTo>
                    <a:pt x="446" y="1939"/>
                    <a:pt x="432" y="1941"/>
                    <a:pt x="418" y="1941"/>
                  </a:cubicBezTo>
                  <a:cubicBezTo>
                    <a:pt x="405" y="1941"/>
                    <a:pt x="397" y="1935"/>
                    <a:pt x="392" y="1923"/>
                  </a:cubicBezTo>
                  <a:cubicBezTo>
                    <a:pt x="390" y="1917"/>
                    <a:pt x="388" y="1910"/>
                    <a:pt x="387" y="1903"/>
                  </a:cubicBezTo>
                  <a:cubicBezTo>
                    <a:pt x="384" y="1889"/>
                    <a:pt x="377" y="1880"/>
                    <a:pt x="362" y="1878"/>
                  </a:cubicBezTo>
                  <a:cubicBezTo>
                    <a:pt x="352" y="1877"/>
                    <a:pt x="342" y="1874"/>
                    <a:pt x="339" y="1862"/>
                  </a:cubicBezTo>
                  <a:cubicBezTo>
                    <a:pt x="338" y="1858"/>
                    <a:pt x="334" y="1859"/>
                    <a:pt x="331" y="1861"/>
                  </a:cubicBezTo>
                  <a:cubicBezTo>
                    <a:pt x="325" y="1867"/>
                    <a:pt x="319" y="1871"/>
                    <a:pt x="312" y="1874"/>
                  </a:cubicBezTo>
                  <a:cubicBezTo>
                    <a:pt x="304" y="1878"/>
                    <a:pt x="297" y="1881"/>
                    <a:pt x="288" y="1881"/>
                  </a:cubicBezTo>
                  <a:cubicBezTo>
                    <a:pt x="281" y="1881"/>
                    <a:pt x="275" y="1879"/>
                    <a:pt x="272" y="1871"/>
                  </a:cubicBezTo>
                  <a:cubicBezTo>
                    <a:pt x="266" y="1852"/>
                    <a:pt x="252" y="1838"/>
                    <a:pt x="235" y="1828"/>
                  </a:cubicBezTo>
                  <a:cubicBezTo>
                    <a:pt x="231" y="1825"/>
                    <a:pt x="227" y="1822"/>
                    <a:pt x="223" y="1820"/>
                  </a:cubicBezTo>
                  <a:cubicBezTo>
                    <a:pt x="214" y="1814"/>
                    <a:pt x="210" y="1806"/>
                    <a:pt x="209" y="1795"/>
                  </a:cubicBezTo>
                  <a:cubicBezTo>
                    <a:pt x="209" y="1783"/>
                    <a:pt x="206" y="1779"/>
                    <a:pt x="194" y="1776"/>
                  </a:cubicBezTo>
                  <a:cubicBezTo>
                    <a:pt x="180" y="1774"/>
                    <a:pt x="170" y="1768"/>
                    <a:pt x="164" y="1755"/>
                  </a:cubicBezTo>
                  <a:cubicBezTo>
                    <a:pt x="160" y="1745"/>
                    <a:pt x="151" y="1743"/>
                    <a:pt x="141" y="1742"/>
                  </a:cubicBezTo>
                  <a:cubicBezTo>
                    <a:pt x="137" y="1741"/>
                    <a:pt x="133" y="1742"/>
                    <a:pt x="129" y="1741"/>
                  </a:cubicBezTo>
                  <a:cubicBezTo>
                    <a:pt x="118" y="1740"/>
                    <a:pt x="110" y="1736"/>
                    <a:pt x="104" y="1726"/>
                  </a:cubicBezTo>
                  <a:cubicBezTo>
                    <a:pt x="98" y="1716"/>
                    <a:pt x="97" y="1717"/>
                    <a:pt x="87" y="1721"/>
                  </a:cubicBezTo>
                  <a:cubicBezTo>
                    <a:pt x="71" y="1727"/>
                    <a:pt x="64" y="1723"/>
                    <a:pt x="65" y="1706"/>
                  </a:cubicBezTo>
                  <a:cubicBezTo>
                    <a:pt x="65" y="1699"/>
                    <a:pt x="67" y="1693"/>
                    <a:pt x="68" y="1686"/>
                  </a:cubicBezTo>
                  <a:cubicBezTo>
                    <a:pt x="69" y="1673"/>
                    <a:pt x="66" y="1660"/>
                    <a:pt x="64" y="1647"/>
                  </a:cubicBezTo>
                  <a:cubicBezTo>
                    <a:pt x="62" y="1634"/>
                    <a:pt x="62" y="1621"/>
                    <a:pt x="66" y="1608"/>
                  </a:cubicBezTo>
                  <a:cubicBezTo>
                    <a:pt x="67" y="1605"/>
                    <a:pt x="67" y="1603"/>
                    <a:pt x="68" y="1600"/>
                  </a:cubicBezTo>
                  <a:cubicBezTo>
                    <a:pt x="74" y="1578"/>
                    <a:pt x="70" y="1568"/>
                    <a:pt x="51" y="1555"/>
                  </a:cubicBezTo>
                  <a:cubicBezTo>
                    <a:pt x="46" y="1552"/>
                    <a:pt x="40" y="1550"/>
                    <a:pt x="35" y="1548"/>
                  </a:cubicBezTo>
                  <a:cubicBezTo>
                    <a:pt x="31" y="1547"/>
                    <a:pt x="27" y="1546"/>
                    <a:pt x="24" y="1545"/>
                  </a:cubicBezTo>
                  <a:cubicBezTo>
                    <a:pt x="13" y="1541"/>
                    <a:pt x="2" y="1537"/>
                    <a:pt x="1" y="1523"/>
                  </a:cubicBezTo>
                  <a:cubicBezTo>
                    <a:pt x="0" y="1509"/>
                    <a:pt x="8" y="1494"/>
                    <a:pt x="21" y="1489"/>
                  </a:cubicBezTo>
                  <a:cubicBezTo>
                    <a:pt x="30" y="1485"/>
                    <a:pt x="36" y="1479"/>
                    <a:pt x="40" y="1471"/>
                  </a:cubicBezTo>
                  <a:cubicBezTo>
                    <a:pt x="43" y="1464"/>
                    <a:pt x="47" y="1458"/>
                    <a:pt x="51" y="1452"/>
                  </a:cubicBezTo>
                  <a:cubicBezTo>
                    <a:pt x="60" y="1440"/>
                    <a:pt x="69" y="1439"/>
                    <a:pt x="80" y="1448"/>
                  </a:cubicBezTo>
                  <a:cubicBezTo>
                    <a:pt x="82" y="1449"/>
                    <a:pt x="83" y="1451"/>
                    <a:pt x="85" y="1452"/>
                  </a:cubicBezTo>
                  <a:cubicBezTo>
                    <a:pt x="89" y="1455"/>
                    <a:pt x="93" y="1456"/>
                    <a:pt x="95" y="1450"/>
                  </a:cubicBezTo>
                  <a:cubicBezTo>
                    <a:pt x="97" y="1444"/>
                    <a:pt x="102" y="1443"/>
                    <a:pt x="107" y="1444"/>
                  </a:cubicBezTo>
                  <a:cubicBezTo>
                    <a:pt x="110" y="1444"/>
                    <a:pt x="113" y="1446"/>
                    <a:pt x="116" y="1446"/>
                  </a:cubicBezTo>
                  <a:cubicBezTo>
                    <a:pt x="122" y="1447"/>
                    <a:pt x="125" y="1447"/>
                    <a:pt x="126" y="1440"/>
                  </a:cubicBezTo>
                  <a:cubicBezTo>
                    <a:pt x="126" y="1432"/>
                    <a:pt x="127" y="1424"/>
                    <a:pt x="128" y="1417"/>
                  </a:cubicBezTo>
                  <a:cubicBezTo>
                    <a:pt x="128" y="1410"/>
                    <a:pt x="125" y="1409"/>
                    <a:pt x="120" y="1409"/>
                  </a:cubicBezTo>
                  <a:cubicBezTo>
                    <a:pt x="113" y="1410"/>
                    <a:pt x="106" y="1410"/>
                    <a:pt x="99" y="1410"/>
                  </a:cubicBezTo>
                  <a:cubicBezTo>
                    <a:pt x="95" y="1410"/>
                    <a:pt x="91" y="1409"/>
                    <a:pt x="88" y="1405"/>
                  </a:cubicBezTo>
                  <a:cubicBezTo>
                    <a:pt x="80" y="1392"/>
                    <a:pt x="69" y="1380"/>
                    <a:pt x="70" y="1363"/>
                  </a:cubicBezTo>
                  <a:cubicBezTo>
                    <a:pt x="70" y="1355"/>
                    <a:pt x="67" y="1346"/>
                    <a:pt x="68" y="1337"/>
                  </a:cubicBezTo>
                  <a:cubicBezTo>
                    <a:pt x="68" y="1328"/>
                    <a:pt x="70" y="1325"/>
                    <a:pt x="80" y="1325"/>
                  </a:cubicBezTo>
                  <a:cubicBezTo>
                    <a:pt x="86" y="1325"/>
                    <a:pt x="88" y="1322"/>
                    <a:pt x="88" y="1317"/>
                  </a:cubicBezTo>
                  <a:cubicBezTo>
                    <a:pt x="88" y="1299"/>
                    <a:pt x="93" y="1280"/>
                    <a:pt x="84" y="1263"/>
                  </a:cubicBezTo>
                  <a:cubicBezTo>
                    <a:pt x="80" y="1255"/>
                    <a:pt x="81" y="1246"/>
                    <a:pt x="86" y="1238"/>
                  </a:cubicBezTo>
                  <a:cubicBezTo>
                    <a:pt x="87" y="1235"/>
                    <a:pt x="89" y="1233"/>
                    <a:pt x="90" y="1230"/>
                  </a:cubicBezTo>
                  <a:cubicBezTo>
                    <a:pt x="97" y="1218"/>
                    <a:pt x="96" y="1215"/>
                    <a:pt x="84" y="1209"/>
                  </a:cubicBezTo>
                  <a:cubicBezTo>
                    <a:pt x="78" y="1206"/>
                    <a:pt x="75" y="1201"/>
                    <a:pt x="76" y="1195"/>
                  </a:cubicBezTo>
                  <a:cubicBezTo>
                    <a:pt x="78" y="1180"/>
                    <a:pt x="71" y="1171"/>
                    <a:pt x="58" y="1165"/>
                  </a:cubicBezTo>
                  <a:cubicBezTo>
                    <a:pt x="57" y="1164"/>
                    <a:pt x="55" y="1162"/>
                    <a:pt x="53" y="1161"/>
                  </a:cubicBezTo>
                  <a:cubicBezTo>
                    <a:pt x="40" y="1152"/>
                    <a:pt x="37" y="1144"/>
                    <a:pt x="41" y="1129"/>
                  </a:cubicBezTo>
                  <a:cubicBezTo>
                    <a:pt x="45" y="1113"/>
                    <a:pt x="49" y="1097"/>
                    <a:pt x="53" y="1081"/>
                  </a:cubicBezTo>
                  <a:cubicBezTo>
                    <a:pt x="56" y="1066"/>
                    <a:pt x="56" y="1051"/>
                    <a:pt x="51" y="1035"/>
                  </a:cubicBezTo>
                  <a:cubicBezTo>
                    <a:pt x="47" y="1026"/>
                    <a:pt x="49" y="1019"/>
                    <a:pt x="56" y="1012"/>
                  </a:cubicBezTo>
                  <a:cubicBezTo>
                    <a:pt x="65" y="1005"/>
                    <a:pt x="74" y="1000"/>
                    <a:pt x="85" y="995"/>
                  </a:cubicBezTo>
                  <a:cubicBezTo>
                    <a:pt x="98" y="989"/>
                    <a:pt x="109" y="979"/>
                    <a:pt x="121" y="970"/>
                  </a:cubicBezTo>
                  <a:cubicBezTo>
                    <a:pt x="125" y="967"/>
                    <a:pt x="125" y="961"/>
                    <a:pt x="123" y="956"/>
                  </a:cubicBezTo>
                  <a:cubicBezTo>
                    <a:pt x="121" y="951"/>
                    <a:pt x="118" y="946"/>
                    <a:pt x="115" y="940"/>
                  </a:cubicBezTo>
                  <a:cubicBezTo>
                    <a:pt x="111" y="934"/>
                    <a:pt x="110" y="927"/>
                    <a:pt x="112" y="921"/>
                  </a:cubicBezTo>
                  <a:cubicBezTo>
                    <a:pt x="118" y="904"/>
                    <a:pt x="112" y="892"/>
                    <a:pt x="98" y="883"/>
                  </a:cubicBezTo>
                  <a:cubicBezTo>
                    <a:pt x="92" y="878"/>
                    <a:pt x="85" y="873"/>
                    <a:pt x="78" y="869"/>
                  </a:cubicBezTo>
                  <a:cubicBezTo>
                    <a:pt x="59" y="858"/>
                    <a:pt x="53" y="841"/>
                    <a:pt x="58" y="820"/>
                  </a:cubicBezTo>
                  <a:cubicBezTo>
                    <a:pt x="62" y="806"/>
                    <a:pt x="66" y="791"/>
                    <a:pt x="66" y="776"/>
                  </a:cubicBezTo>
                  <a:cubicBezTo>
                    <a:pt x="66" y="770"/>
                    <a:pt x="68" y="765"/>
                    <a:pt x="75" y="763"/>
                  </a:cubicBezTo>
                  <a:cubicBezTo>
                    <a:pt x="79" y="762"/>
                    <a:pt x="81" y="759"/>
                    <a:pt x="83" y="756"/>
                  </a:cubicBezTo>
                  <a:cubicBezTo>
                    <a:pt x="89" y="746"/>
                    <a:pt x="93" y="735"/>
                    <a:pt x="93" y="724"/>
                  </a:cubicBezTo>
                  <a:cubicBezTo>
                    <a:pt x="94" y="711"/>
                    <a:pt x="99" y="701"/>
                    <a:pt x="109" y="693"/>
                  </a:cubicBezTo>
                  <a:cubicBezTo>
                    <a:pt x="125" y="680"/>
                    <a:pt x="139" y="667"/>
                    <a:pt x="155" y="655"/>
                  </a:cubicBezTo>
                  <a:cubicBezTo>
                    <a:pt x="166" y="646"/>
                    <a:pt x="168" y="636"/>
                    <a:pt x="165" y="624"/>
                  </a:cubicBezTo>
                  <a:cubicBezTo>
                    <a:pt x="161" y="606"/>
                    <a:pt x="155" y="589"/>
                    <a:pt x="152" y="571"/>
                  </a:cubicBezTo>
                  <a:cubicBezTo>
                    <a:pt x="151" y="560"/>
                    <a:pt x="150" y="548"/>
                    <a:pt x="148" y="537"/>
                  </a:cubicBezTo>
                  <a:cubicBezTo>
                    <a:pt x="147" y="521"/>
                    <a:pt x="140" y="508"/>
                    <a:pt x="127" y="498"/>
                  </a:cubicBezTo>
                  <a:cubicBezTo>
                    <a:pt x="124" y="496"/>
                    <a:pt x="121" y="493"/>
                    <a:pt x="119" y="490"/>
                  </a:cubicBezTo>
                  <a:cubicBezTo>
                    <a:pt x="110" y="480"/>
                    <a:pt x="112" y="469"/>
                    <a:pt x="124" y="463"/>
                  </a:cubicBezTo>
                  <a:cubicBezTo>
                    <a:pt x="126" y="462"/>
                    <a:pt x="128" y="461"/>
                    <a:pt x="130" y="460"/>
                  </a:cubicBezTo>
                  <a:cubicBezTo>
                    <a:pt x="138" y="455"/>
                    <a:pt x="140" y="449"/>
                    <a:pt x="137" y="441"/>
                  </a:cubicBezTo>
                  <a:cubicBezTo>
                    <a:pt x="135" y="437"/>
                    <a:pt x="132" y="433"/>
                    <a:pt x="129" y="429"/>
                  </a:cubicBezTo>
                  <a:cubicBezTo>
                    <a:pt x="119" y="420"/>
                    <a:pt x="113" y="410"/>
                    <a:pt x="109" y="398"/>
                  </a:cubicBezTo>
                  <a:cubicBezTo>
                    <a:pt x="106" y="388"/>
                    <a:pt x="101" y="379"/>
                    <a:pt x="89" y="377"/>
                  </a:cubicBezTo>
                  <a:cubicBezTo>
                    <a:pt x="86" y="377"/>
                    <a:pt x="84" y="374"/>
                    <a:pt x="83" y="372"/>
                  </a:cubicBezTo>
                  <a:cubicBezTo>
                    <a:pt x="78" y="362"/>
                    <a:pt x="71" y="353"/>
                    <a:pt x="63" y="345"/>
                  </a:cubicBezTo>
                  <a:cubicBezTo>
                    <a:pt x="55" y="335"/>
                    <a:pt x="53" y="324"/>
                    <a:pt x="56" y="311"/>
                  </a:cubicBezTo>
                  <a:cubicBezTo>
                    <a:pt x="57" y="305"/>
                    <a:pt x="58" y="298"/>
                    <a:pt x="58" y="292"/>
                  </a:cubicBezTo>
                  <a:cubicBezTo>
                    <a:pt x="58" y="287"/>
                    <a:pt x="57" y="281"/>
                    <a:pt x="53" y="278"/>
                  </a:cubicBezTo>
                  <a:cubicBezTo>
                    <a:pt x="46" y="271"/>
                    <a:pt x="44" y="263"/>
                    <a:pt x="43" y="255"/>
                  </a:cubicBezTo>
                  <a:cubicBezTo>
                    <a:pt x="41" y="245"/>
                    <a:pt x="35" y="237"/>
                    <a:pt x="30" y="229"/>
                  </a:cubicBezTo>
                  <a:cubicBezTo>
                    <a:pt x="21" y="215"/>
                    <a:pt x="21" y="201"/>
                    <a:pt x="27" y="186"/>
                  </a:cubicBezTo>
                  <a:cubicBezTo>
                    <a:pt x="34" y="170"/>
                    <a:pt x="48" y="166"/>
                    <a:pt x="64" y="173"/>
                  </a:cubicBezTo>
                  <a:cubicBezTo>
                    <a:pt x="69" y="176"/>
                    <a:pt x="73" y="179"/>
                    <a:pt x="78" y="182"/>
                  </a:cubicBezTo>
                  <a:cubicBezTo>
                    <a:pt x="94" y="194"/>
                    <a:pt x="107" y="194"/>
                    <a:pt x="125" y="180"/>
                  </a:cubicBezTo>
                  <a:cubicBezTo>
                    <a:pt x="131" y="174"/>
                    <a:pt x="136" y="167"/>
                    <a:pt x="141" y="161"/>
                  </a:cubicBezTo>
                  <a:cubicBezTo>
                    <a:pt x="145" y="155"/>
                    <a:pt x="149" y="149"/>
                    <a:pt x="154" y="144"/>
                  </a:cubicBezTo>
                  <a:cubicBezTo>
                    <a:pt x="159" y="139"/>
                    <a:pt x="165" y="137"/>
                    <a:pt x="172" y="136"/>
                  </a:cubicBezTo>
                  <a:cubicBezTo>
                    <a:pt x="179" y="136"/>
                    <a:pt x="183" y="140"/>
                    <a:pt x="189" y="143"/>
                  </a:cubicBezTo>
                  <a:cubicBezTo>
                    <a:pt x="200" y="150"/>
                    <a:pt x="202" y="159"/>
                    <a:pt x="203" y="170"/>
                  </a:cubicBezTo>
                  <a:cubicBezTo>
                    <a:pt x="203" y="174"/>
                    <a:pt x="204" y="177"/>
                    <a:pt x="206" y="180"/>
                  </a:cubicBezTo>
                  <a:cubicBezTo>
                    <a:pt x="212" y="193"/>
                    <a:pt x="218" y="198"/>
                    <a:pt x="231" y="190"/>
                  </a:cubicBezTo>
                  <a:cubicBezTo>
                    <a:pt x="246" y="180"/>
                    <a:pt x="262" y="173"/>
                    <a:pt x="276" y="163"/>
                  </a:cubicBezTo>
                  <a:cubicBezTo>
                    <a:pt x="288" y="154"/>
                    <a:pt x="302" y="147"/>
                    <a:pt x="318" y="147"/>
                  </a:cubicBezTo>
                  <a:cubicBezTo>
                    <a:pt x="329" y="147"/>
                    <a:pt x="331" y="148"/>
                    <a:pt x="330" y="160"/>
                  </a:cubicBezTo>
                  <a:cubicBezTo>
                    <a:pt x="329" y="169"/>
                    <a:pt x="331" y="178"/>
                    <a:pt x="339" y="184"/>
                  </a:cubicBezTo>
                  <a:cubicBezTo>
                    <a:pt x="343" y="188"/>
                    <a:pt x="343" y="193"/>
                    <a:pt x="343" y="198"/>
                  </a:cubicBezTo>
                  <a:cubicBezTo>
                    <a:pt x="344" y="216"/>
                    <a:pt x="352" y="222"/>
                    <a:pt x="368" y="216"/>
                  </a:cubicBezTo>
                  <a:cubicBezTo>
                    <a:pt x="384" y="209"/>
                    <a:pt x="397" y="213"/>
                    <a:pt x="408" y="224"/>
                  </a:cubicBezTo>
                  <a:cubicBezTo>
                    <a:pt x="420" y="234"/>
                    <a:pt x="432" y="243"/>
                    <a:pt x="449" y="245"/>
                  </a:cubicBezTo>
                  <a:cubicBezTo>
                    <a:pt x="456" y="247"/>
                    <a:pt x="463" y="252"/>
                    <a:pt x="469" y="255"/>
                  </a:cubicBezTo>
                  <a:cubicBezTo>
                    <a:pt x="482" y="263"/>
                    <a:pt x="495" y="265"/>
                    <a:pt x="509" y="259"/>
                  </a:cubicBezTo>
                  <a:cubicBezTo>
                    <a:pt x="526" y="251"/>
                    <a:pt x="545" y="252"/>
                    <a:pt x="563" y="248"/>
                  </a:cubicBezTo>
                  <a:cubicBezTo>
                    <a:pt x="569" y="247"/>
                    <a:pt x="575" y="246"/>
                    <a:pt x="580" y="243"/>
                  </a:cubicBezTo>
                  <a:cubicBezTo>
                    <a:pt x="599" y="236"/>
                    <a:pt x="609" y="223"/>
                    <a:pt x="609" y="203"/>
                  </a:cubicBezTo>
                  <a:cubicBezTo>
                    <a:pt x="610" y="197"/>
                    <a:pt x="609" y="190"/>
                    <a:pt x="609" y="184"/>
                  </a:cubicBezTo>
                  <a:cubicBezTo>
                    <a:pt x="609" y="179"/>
                    <a:pt x="609" y="173"/>
                    <a:pt x="609" y="168"/>
                  </a:cubicBezTo>
                  <a:cubicBezTo>
                    <a:pt x="610" y="151"/>
                    <a:pt x="615" y="148"/>
                    <a:pt x="631" y="153"/>
                  </a:cubicBezTo>
                  <a:cubicBezTo>
                    <a:pt x="635" y="154"/>
                    <a:pt x="639" y="155"/>
                    <a:pt x="643" y="155"/>
                  </a:cubicBezTo>
                  <a:cubicBezTo>
                    <a:pt x="654" y="155"/>
                    <a:pt x="660" y="150"/>
                    <a:pt x="660" y="139"/>
                  </a:cubicBezTo>
                  <a:cubicBezTo>
                    <a:pt x="661" y="129"/>
                    <a:pt x="665" y="124"/>
                    <a:pt x="674" y="119"/>
                  </a:cubicBezTo>
                  <a:cubicBezTo>
                    <a:pt x="688" y="112"/>
                    <a:pt x="689" y="105"/>
                    <a:pt x="682" y="90"/>
                  </a:cubicBezTo>
                  <a:cubicBezTo>
                    <a:pt x="676" y="78"/>
                    <a:pt x="677" y="74"/>
                    <a:pt x="688" y="68"/>
                  </a:cubicBezTo>
                  <a:cubicBezTo>
                    <a:pt x="697" y="63"/>
                    <a:pt x="701" y="56"/>
                    <a:pt x="700" y="47"/>
                  </a:cubicBezTo>
                  <a:cubicBezTo>
                    <a:pt x="699" y="40"/>
                    <a:pt x="699" y="34"/>
                    <a:pt x="698" y="28"/>
                  </a:cubicBezTo>
                  <a:cubicBezTo>
                    <a:pt x="698" y="17"/>
                    <a:pt x="700" y="8"/>
                    <a:pt x="708" y="0"/>
                  </a:cubicBezTo>
                  <a:close/>
                </a:path>
              </a:pathLst>
            </a:custGeom>
            <a:solidFill>
              <a:srgbClr val="5A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5" name="Freeform 31"/>
            <p:cNvSpPr>
              <a:spLocks/>
            </p:cNvSpPr>
            <p:nvPr/>
          </p:nvSpPr>
          <p:spPr bwMode="auto">
            <a:xfrm>
              <a:off x="3887" y="2179"/>
              <a:ext cx="705" cy="1703"/>
            </a:xfrm>
            <a:custGeom>
              <a:avLst/>
              <a:gdLst>
                <a:gd name="T0" fmla="*/ 711 w 897"/>
                <a:gd name="T1" fmla="*/ 1952 h 2166"/>
                <a:gd name="T2" fmla="*/ 647 w 897"/>
                <a:gd name="T3" fmla="*/ 2138 h 2166"/>
                <a:gd name="T4" fmla="*/ 485 w 897"/>
                <a:gd name="T5" fmla="*/ 2166 h 2166"/>
                <a:gd name="T6" fmla="*/ 391 w 897"/>
                <a:gd name="T7" fmla="*/ 2131 h 2166"/>
                <a:gd name="T8" fmla="*/ 366 w 897"/>
                <a:gd name="T9" fmla="*/ 2080 h 2166"/>
                <a:gd name="T10" fmla="*/ 383 w 897"/>
                <a:gd name="T11" fmla="*/ 2005 h 2166"/>
                <a:gd name="T12" fmla="*/ 355 w 897"/>
                <a:gd name="T13" fmla="*/ 1940 h 2166"/>
                <a:gd name="T14" fmla="*/ 390 w 897"/>
                <a:gd name="T15" fmla="*/ 1886 h 2166"/>
                <a:gd name="T16" fmla="*/ 416 w 897"/>
                <a:gd name="T17" fmla="*/ 1775 h 2166"/>
                <a:gd name="T18" fmla="*/ 346 w 897"/>
                <a:gd name="T19" fmla="*/ 1709 h 2166"/>
                <a:gd name="T20" fmla="*/ 288 w 897"/>
                <a:gd name="T21" fmla="*/ 1636 h 2166"/>
                <a:gd name="T22" fmla="*/ 259 w 897"/>
                <a:gd name="T23" fmla="*/ 1522 h 2166"/>
                <a:gd name="T24" fmla="*/ 283 w 897"/>
                <a:gd name="T25" fmla="*/ 1446 h 2166"/>
                <a:gd name="T26" fmla="*/ 281 w 897"/>
                <a:gd name="T27" fmla="*/ 1347 h 2166"/>
                <a:gd name="T28" fmla="*/ 228 w 897"/>
                <a:gd name="T29" fmla="*/ 1309 h 2166"/>
                <a:gd name="T30" fmla="*/ 173 w 897"/>
                <a:gd name="T31" fmla="*/ 1297 h 2166"/>
                <a:gd name="T32" fmla="*/ 87 w 897"/>
                <a:gd name="T33" fmla="*/ 1302 h 2166"/>
                <a:gd name="T34" fmla="*/ 77 w 897"/>
                <a:gd name="T35" fmla="*/ 1182 h 2166"/>
                <a:gd name="T36" fmla="*/ 98 w 897"/>
                <a:gd name="T37" fmla="*/ 1166 h 2166"/>
                <a:gd name="T38" fmla="*/ 73 w 897"/>
                <a:gd name="T39" fmla="*/ 1130 h 2166"/>
                <a:gd name="T40" fmla="*/ 51 w 897"/>
                <a:gd name="T41" fmla="*/ 1093 h 2166"/>
                <a:gd name="T42" fmla="*/ 5 w 897"/>
                <a:gd name="T43" fmla="*/ 1017 h 2166"/>
                <a:gd name="T44" fmla="*/ 47 w 897"/>
                <a:gd name="T45" fmla="*/ 956 h 2166"/>
                <a:gd name="T46" fmla="*/ 137 w 897"/>
                <a:gd name="T47" fmla="*/ 882 h 2166"/>
                <a:gd name="T48" fmla="*/ 92 w 897"/>
                <a:gd name="T49" fmla="*/ 788 h 2166"/>
                <a:gd name="T50" fmla="*/ 56 w 897"/>
                <a:gd name="T51" fmla="*/ 747 h 2166"/>
                <a:gd name="T52" fmla="*/ 36 w 897"/>
                <a:gd name="T53" fmla="*/ 683 h 2166"/>
                <a:gd name="T54" fmla="*/ 56 w 897"/>
                <a:gd name="T55" fmla="*/ 602 h 2166"/>
                <a:gd name="T56" fmla="*/ 84 w 897"/>
                <a:gd name="T57" fmla="*/ 535 h 2166"/>
                <a:gd name="T58" fmla="*/ 151 w 897"/>
                <a:gd name="T59" fmla="*/ 511 h 2166"/>
                <a:gd name="T60" fmla="*/ 225 w 897"/>
                <a:gd name="T61" fmla="*/ 490 h 2166"/>
                <a:gd name="T62" fmla="*/ 268 w 897"/>
                <a:gd name="T63" fmla="*/ 487 h 2166"/>
                <a:gd name="T64" fmla="*/ 205 w 897"/>
                <a:gd name="T65" fmla="*/ 419 h 2166"/>
                <a:gd name="T66" fmla="*/ 217 w 897"/>
                <a:gd name="T67" fmla="*/ 379 h 2166"/>
                <a:gd name="T68" fmla="*/ 272 w 897"/>
                <a:gd name="T69" fmla="*/ 263 h 2166"/>
                <a:gd name="T70" fmla="*/ 310 w 897"/>
                <a:gd name="T71" fmla="*/ 207 h 2166"/>
                <a:gd name="T72" fmla="*/ 393 w 897"/>
                <a:gd name="T73" fmla="*/ 178 h 2166"/>
                <a:gd name="T74" fmla="*/ 422 w 897"/>
                <a:gd name="T75" fmla="*/ 73 h 2166"/>
                <a:gd name="T76" fmla="*/ 464 w 897"/>
                <a:gd name="T77" fmla="*/ 20 h 2166"/>
                <a:gd name="T78" fmla="*/ 521 w 897"/>
                <a:gd name="T79" fmla="*/ 86 h 2166"/>
                <a:gd name="T80" fmla="*/ 564 w 897"/>
                <a:gd name="T81" fmla="*/ 223 h 2166"/>
                <a:gd name="T82" fmla="*/ 588 w 897"/>
                <a:gd name="T83" fmla="*/ 386 h 2166"/>
                <a:gd name="T84" fmla="*/ 581 w 897"/>
                <a:gd name="T85" fmla="*/ 471 h 2166"/>
                <a:gd name="T86" fmla="*/ 539 w 897"/>
                <a:gd name="T87" fmla="*/ 512 h 2166"/>
                <a:gd name="T88" fmla="*/ 522 w 897"/>
                <a:gd name="T89" fmla="*/ 619 h 2166"/>
                <a:gd name="T90" fmla="*/ 516 w 897"/>
                <a:gd name="T91" fmla="*/ 688 h 2166"/>
                <a:gd name="T92" fmla="*/ 576 w 897"/>
                <a:gd name="T93" fmla="*/ 728 h 2166"/>
                <a:gd name="T94" fmla="*/ 667 w 897"/>
                <a:gd name="T95" fmla="*/ 747 h 2166"/>
                <a:gd name="T96" fmla="*/ 696 w 897"/>
                <a:gd name="T97" fmla="*/ 768 h 2166"/>
                <a:gd name="T98" fmla="*/ 714 w 897"/>
                <a:gd name="T99" fmla="*/ 861 h 2166"/>
                <a:gd name="T100" fmla="*/ 665 w 897"/>
                <a:gd name="T101" fmla="*/ 957 h 2166"/>
                <a:gd name="T102" fmla="*/ 685 w 897"/>
                <a:gd name="T103" fmla="*/ 1030 h 2166"/>
                <a:gd name="T104" fmla="*/ 743 w 897"/>
                <a:gd name="T105" fmla="*/ 1177 h 2166"/>
                <a:gd name="T106" fmla="*/ 813 w 897"/>
                <a:gd name="T107" fmla="*/ 1251 h 2166"/>
                <a:gd name="T108" fmla="*/ 825 w 897"/>
                <a:gd name="T109" fmla="*/ 1335 h 2166"/>
                <a:gd name="T110" fmla="*/ 843 w 897"/>
                <a:gd name="T111" fmla="*/ 1412 h 2166"/>
                <a:gd name="T112" fmla="*/ 887 w 897"/>
                <a:gd name="T113" fmla="*/ 1478 h 2166"/>
                <a:gd name="T114" fmla="*/ 860 w 897"/>
                <a:gd name="T115" fmla="*/ 1548 h 2166"/>
                <a:gd name="T116" fmla="*/ 797 w 897"/>
                <a:gd name="T117" fmla="*/ 1610 h 2166"/>
                <a:gd name="T118" fmla="*/ 888 w 897"/>
                <a:gd name="T119" fmla="*/ 1768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7" h="2166">
                  <a:moveTo>
                    <a:pt x="897" y="1782"/>
                  </a:moveTo>
                  <a:cubicBezTo>
                    <a:pt x="872" y="1787"/>
                    <a:pt x="852" y="1797"/>
                    <a:pt x="832" y="1806"/>
                  </a:cubicBezTo>
                  <a:cubicBezTo>
                    <a:pt x="767" y="1834"/>
                    <a:pt x="727" y="1884"/>
                    <a:pt x="711" y="1952"/>
                  </a:cubicBezTo>
                  <a:cubicBezTo>
                    <a:pt x="703" y="1986"/>
                    <a:pt x="698" y="2021"/>
                    <a:pt x="692" y="2055"/>
                  </a:cubicBezTo>
                  <a:cubicBezTo>
                    <a:pt x="691" y="2068"/>
                    <a:pt x="689" y="2080"/>
                    <a:pt x="686" y="2092"/>
                  </a:cubicBezTo>
                  <a:cubicBezTo>
                    <a:pt x="681" y="2114"/>
                    <a:pt x="667" y="2129"/>
                    <a:pt x="647" y="2138"/>
                  </a:cubicBezTo>
                  <a:cubicBezTo>
                    <a:pt x="631" y="2145"/>
                    <a:pt x="614" y="2149"/>
                    <a:pt x="597" y="2152"/>
                  </a:cubicBezTo>
                  <a:cubicBezTo>
                    <a:pt x="573" y="2156"/>
                    <a:pt x="549" y="2157"/>
                    <a:pt x="525" y="2160"/>
                  </a:cubicBezTo>
                  <a:cubicBezTo>
                    <a:pt x="512" y="2161"/>
                    <a:pt x="499" y="2166"/>
                    <a:pt x="485" y="2166"/>
                  </a:cubicBezTo>
                  <a:cubicBezTo>
                    <a:pt x="462" y="2165"/>
                    <a:pt x="441" y="2158"/>
                    <a:pt x="424" y="2142"/>
                  </a:cubicBezTo>
                  <a:cubicBezTo>
                    <a:pt x="419" y="2136"/>
                    <a:pt x="413" y="2133"/>
                    <a:pt x="405" y="2134"/>
                  </a:cubicBezTo>
                  <a:cubicBezTo>
                    <a:pt x="400" y="2134"/>
                    <a:pt x="395" y="2133"/>
                    <a:pt x="391" y="2131"/>
                  </a:cubicBezTo>
                  <a:cubicBezTo>
                    <a:pt x="378" y="2125"/>
                    <a:pt x="366" y="2117"/>
                    <a:pt x="356" y="2108"/>
                  </a:cubicBezTo>
                  <a:cubicBezTo>
                    <a:pt x="350" y="2103"/>
                    <a:pt x="347" y="2098"/>
                    <a:pt x="349" y="2091"/>
                  </a:cubicBezTo>
                  <a:cubicBezTo>
                    <a:pt x="351" y="2084"/>
                    <a:pt x="357" y="2080"/>
                    <a:pt x="366" y="2080"/>
                  </a:cubicBezTo>
                  <a:cubicBezTo>
                    <a:pt x="380" y="2079"/>
                    <a:pt x="382" y="2077"/>
                    <a:pt x="382" y="2063"/>
                  </a:cubicBezTo>
                  <a:cubicBezTo>
                    <a:pt x="381" y="2055"/>
                    <a:pt x="379" y="2048"/>
                    <a:pt x="377" y="2040"/>
                  </a:cubicBezTo>
                  <a:cubicBezTo>
                    <a:pt x="374" y="2028"/>
                    <a:pt x="372" y="2015"/>
                    <a:pt x="383" y="2005"/>
                  </a:cubicBezTo>
                  <a:cubicBezTo>
                    <a:pt x="385" y="2003"/>
                    <a:pt x="385" y="2000"/>
                    <a:pt x="385" y="1998"/>
                  </a:cubicBezTo>
                  <a:cubicBezTo>
                    <a:pt x="385" y="1982"/>
                    <a:pt x="383" y="1967"/>
                    <a:pt x="371" y="1955"/>
                  </a:cubicBezTo>
                  <a:cubicBezTo>
                    <a:pt x="366" y="1950"/>
                    <a:pt x="360" y="1945"/>
                    <a:pt x="355" y="1940"/>
                  </a:cubicBezTo>
                  <a:cubicBezTo>
                    <a:pt x="342" y="1926"/>
                    <a:pt x="343" y="1912"/>
                    <a:pt x="358" y="1900"/>
                  </a:cubicBezTo>
                  <a:cubicBezTo>
                    <a:pt x="363" y="1897"/>
                    <a:pt x="368" y="1895"/>
                    <a:pt x="373" y="1893"/>
                  </a:cubicBezTo>
                  <a:cubicBezTo>
                    <a:pt x="379" y="1890"/>
                    <a:pt x="385" y="1888"/>
                    <a:pt x="390" y="1886"/>
                  </a:cubicBezTo>
                  <a:cubicBezTo>
                    <a:pt x="405" y="1879"/>
                    <a:pt x="410" y="1869"/>
                    <a:pt x="404" y="1854"/>
                  </a:cubicBezTo>
                  <a:cubicBezTo>
                    <a:pt x="397" y="1839"/>
                    <a:pt x="401" y="1826"/>
                    <a:pt x="410" y="1813"/>
                  </a:cubicBezTo>
                  <a:cubicBezTo>
                    <a:pt x="418" y="1802"/>
                    <a:pt x="419" y="1789"/>
                    <a:pt x="416" y="1775"/>
                  </a:cubicBezTo>
                  <a:cubicBezTo>
                    <a:pt x="412" y="1754"/>
                    <a:pt x="404" y="1733"/>
                    <a:pt x="395" y="1713"/>
                  </a:cubicBezTo>
                  <a:cubicBezTo>
                    <a:pt x="387" y="1697"/>
                    <a:pt x="379" y="1696"/>
                    <a:pt x="366" y="1707"/>
                  </a:cubicBezTo>
                  <a:cubicBezTo>
                    <a:pt x="358" y="1714"/>
                    <a:pt x="354" y="1715"/>
                    <a:pt x="346" y="1709"/>
                  </a:cubicBezTo>
                  <a:cubicBezTo>
                    <a:pt x="329" y="1695"/>
                    <a:pt x="312" y="1680"/>
                    <a:pt x="296" y="1665"/>
                  </a:cubicBezTo>
                  <a:cubicBezTo>
                    <a:pt x="290" y="1661"/>
                    <a:pt x="288" y="1654"/>
                    <a:pt x="288" y="1647"/>
                  </a:cubicBezTo>
                  <a:cubicBezTo>
                    <a:pt x="288" y="1643"/>
                    <a:pt x="288" y="1640"/>
                    <a:pt x="288" y="1636"/>
                  </a:cubicBezTo>
                  <a:cubicBezTo>
                    <a:pt x="290" y="1623"/>
                    <a:pt x="287" y="1612"/>
                    <a:pt x="277" y="1603"/>
                  </a:cubicBezTo>
                  <a:cubicBezTo>
                    <a:pt x="268" y="1594"/>
                    <a:pt x="265" y="1583"/>
                    <a:pt x="266" y="1571"/>
                  </a:cubicBezTo>
                  <a:cubicBezTo>
                    <a:pt x="267" y="1554"/>
                    <a:pt x="265" y="1538"/>
                    <a:pt x="259" y="1522"/>
                  </a:cubicBezTo>
                  <a:cubicBezTo>
                    <a:pt x="255" y="1511"/>
                    <a:pt x="258" y="1501"/>
                    <a:pt x="264" y="1490"/>
                  </a:cubicBezTo>
                  <a:cubicBezTo>
                    <a:pt x="271" y="1479"/>
                    <a:pt x="279" y="1468"/>
                    <a:pt x="282" y="1455"/>
                  </a:cubicBezTo>
                  <a:cubicBezTo>
                    <a:pt x="282" y="1452"/>
                    <a:pt x="283" y="1449"/>
                    <a:pt x="283" y="1446"/>
                  </a:cubicBezTo>
                  <a:cubicBezTo>
                    <a:pt x="287" y="1429"/>
                    <a:pt x="291" y="1424"/>
                    <a:pt x="309" y="1421"/>
                  </a:cubicBezTo>
                  <a:cubicBezTo>
                    <a:pt x="306" y="1404"/>
                    <a:pt x="306" y="1388"/>
                    <a:pt x="302" y="1371"/>
                  </a:cubicBezTo>
                  <a:cubicBezTo>
                    <a:pt x="299" y="1360"/>
                    <a:pt x="293" y="1351"/>
                    <a:pt x="281" y="1347"/>
                  </a:cubicBezTo>
                  <a:cubicBezTo>
                    <a:pt x="274" y="1344"/>
                    <a:pt x="267" y="1341"/>
                    <a:pt x="259" y="1340"/>
                  </a:cubicBezTo>
                  <a:cubicBezTo>
                    <a:pt x="248" y="1337"/>
                    <a:pt x="241" y="1331"/>
                    <a:pt x="236" y="1321"/>
                  </a:cubicBezTo>
                  <a:cubicBezTo>
                    <a:pt x="234" y="1317"/>
                    <a:pt x="231" y="1312"/>
                    <a:pt x="228" y="1309"/>
                  </a:cubicBezTo>
                  <a:cubicBezTo>
                    <a:pt x="221" y="1300"/>
                    <a:pt x="215" y="1299"/>
                    <a:pt x="207" y="1307"/>
                  </a:cubicBezTo>
                  <a:cubicBezTo>
                    <a:pt x="202" y="1312"/>
                    <a:pt x="197" y="1312"/>
                    <a:pt x="192" y="1308"/>
                  </a:cubicBezTo>
                  <a:cubicBezTo>
                    <a:pt x="186" y="1304"/>
                    <a:pt x="180" y="1300"/>
                    <a:pt x="173" y="1297"/>
                  </a:cubicBezTo>
                  <a:cubicBezTo>
                    <a:pt x="162" y="1290"/>
                    <a:pt x="154" y="1292"/>
                    <a:pt x="144" y="1301"/>
                  </a:cubicBezTo>
                  <a:cubicBezTo>
                    <a:pt x="141" y="1304"/>
                    <a:pt x="138" y="1308"/>
                    <a:pt x="134" y="1311"/>
                  </a:cubicBezTo>
                  <a:cubicBezTo>
                    <a:pt x="118" y="1324"/>
                    <a:pt x="96" y="1320"/>
                    <a:pt x="87" y="1302"/>
                  </a:cubicBezTo>
                  <a:cubicBezTo>
                    <a:pt x="81" y="1290"/>
                    <a:pt x="74" y="1280"/>
                    <a:pt x="64" y="1271"/>
                  </a:cubicBezTo>
                  <a:cubicBezTo>
                    <a:pt x="44" y="1254"/>
                    <a:pt x="42" y="1212"/>
                    <a:pt x="57" y="1191"/>
                  </a:cubicBezTo>
                  <a:cubicBezTo>
                    <a:pt x="62" y="1184"/>
                    <a:pt x="69" y="1181"/>
                    <a:pt x="77" y="1182"/>
                  </a:cubicBezTo>
                  <a:cubicBezTo>
                    <a:pt x="83" y="1182"/>
                    <a:pt x="89" y="1184"/>
                    <a:pt x="94" y="1182"/>
                  </a:cubicBezTo>
                  <a:cubicBezTo>
                    <a:pt x="98" y="1181"/>
                    <a:pt x="101" y="1180"/>
                    <a:pt x="103" y="1175"/>
                  </a:cubicBezTo>
                  <a:cubicBezTo>
                    <a:pt x="104" y="1171"/>
                    <a:pt x="102" y="1168"/>
                    <a:pt x="98" y="1166"/>
                  </a:cubicBezTo>
                  <a:cubicBezTo>
                    <a:pt x="94" y="1162"/>
                    <a:pt x="89" y="1161"/>
                    <a:pt x="84" y="1159"/>
                  </a:cubicBezTo>
                  <a:cubicBezTo>
                    <a:pt x="72" y="1154"/>
                    <a:pt x="69" y="1148"/>
                    <a:pt x="72" y="1135"/>
                  </a:cubicBezTo>
                  <a:cubicBezTo>
                    <a:pt x="72" y="1133"/>
                    <a:pt x="73" y="1132"/>
                    <a:pt x="73" y="1130"/>
                  </a:cubicBezTo>
                  <a:cubicBezTo>
                    <a:pt x="76" y="1121"/>
                    <a:pt x="76" y="1120"/>
                    <a:pt x="66" y="1116"/>
                  </a:cubicBezTo>
                  <a:cubicBezTo>
                    <a:pt x="60" y="1114"/>
                    <a:pt x="57" y="1110"/>
                    <a:pt x="55" y="1104"/>
                  </a:cubicBezTo>
                  <a:cubicBezTo>
                    <a:pt x="53" y="1101"/>
                    <a:pt x="52" y="1097"/>
                    <a:pt x="51" y="1093"/>
                  </a:cubicBezTo>
                  <a:cubicBezTo>
                    <a:pt x="47" y="1082"/>
                    <a:pt x="46" y="1081"/>
                    <a:pt x="34" y="1083"/>
                  </a:cubicBezTo>
                  <a:cubicBezTo>
                    <a:pt x="19" y="1086"/>
                    <a:pt x="7" y="1078"/>
                    <a:pt x="4" y="1063"/>
                  </a:cubicBezTo>
                  <a:cubicBezTo>
                    <a:pt x="0" y="1048"/>
                    <a:pt x="1" y="1032"/>
                    <a:pt x="5" y="1017"/>
                  </a:cubicBezTo>
                  <a:cubicBezTo>
                    <a:pt x="8" y="1009"/>
                    <a:pt x="13" y="1002"/>
                    <a:pt x="21" y="1000"/>
                  </a:cubicBezTo>
                  <a:cubicBezTo>
                    <a:pt x="32" y="997"/>
                    <a:pt x="38" y="991"/>
                    <a:pt x="37" y="978"/>
                  </a:cubicBezTo>
                  <a:cubicBezTo>
                    <a:pt x="36" y="970"/>
                    <a:pt x="41" y="962"/>
                    <a:pt x="47" y="956"/>
                  </a:cubicBezTo>
                  <a:cubicBezTo>
                    <a:pt x="54" y="949"/>
                    <a:pt x="62" y="944"/>
                    <a:pt x="71" y="939"/>
                  </a:cubicBezTo>
                  <a:cubicBezTo>
                    <a:pt x="81" y="934"/>
                    <a:pt x="91" y="927"/>
                    <a:pt x="98" y="917"/>
                  </a:cubicBezTo>
                  <a:cubicBezTo>
                    <a:pt x="109" y="902"/>
                    <a:pt x="121" y="890"/>
                    <a:pt x="137" y="882"/>
                  </a:cubicBezTo>
                  <a:cubicBezTo>
                    <a:pt x="145" y="877"/>
                    <a:pt x="146" y="874"/>
                    <a:pt x="142" y="866"/>
                  </a:cubicBezTo>
                  <a:cubicBezTo>
                    <a:pt x="140" y="861"/>
                    <a:pt x="137" y="857"/>
                    <a:pt x="133" y="853"/>
                  </a:cubicBezTo>
                  <a:cubicBezTo>
                    <a:pt x="114" y="835"/>
                    <a:pt x="102" y="812"/>
                    <a:pt x="92" y="788"/>
                  </a:cubicBezTo>
                  <a:cubicBezTo>
                    <a:pt x="89" y="782"/>
                    <a:pt x="86" y="777"/>
                    <a:pt x="79" y="774"/>
                  </a:cubicBezTo>
                  <a:cubicBezTo>
                    <a:pt x="72" y="771"/>
                    <a:pt x="67" y="765"/>
                    <a:pt x="61" y="760"/>
                  </a:cubicBezTo>
                  <a:cubicBezTo>
                    <a:pt x="57" y="757"/>
                    <a:pt x="57" y="752"/>
                    <a:pt x="56" y="747"/>
                  </a:cubicBezTo>
                  <a:cubicBezTo>
                    <a:pt x="56" y="734"/>
                    <a:pt x="56" y="721"/>
                    <a:pt x="55" y="708"/>
                  </a:cubicBezTo>
                  <a:cubicBezTo>
                    <a:pt x="55" y="704"/>
                    <a:pt x="55" y="700"/>
                    <a:pt x="50" y="699"/>
                  </a:cubicBezTo>
                  <a:cubicBezTo>
                    <a:pt x="42" y="697"/>
                    <a:pt x="38" y="690"/>
                    <a:pt x="36" y="683"/>
                  </a:cubicBezTo>
                  <a:cubicBezTo>
                    <a:pt x="31" y="670"/>
                    <a:pt x="31" y="656"/>
                    <a:pt x="33" y="642"/>
                  </a:cubicBezTo>
                  <a:cubicBezTo>
                    <a:pt x="34" y="631"/>
                    <a:pt x="42" y="624"/>
                    <a:pt x="50" y="619"/>
                  </a:cubicBezTo>
                  <a:cubicBezTo>
                    <a:pt x="56" y="614"/>
                    <a:pt x="58" y="609"/>
                    <a:pt x="56" y="602"/>
                  </a:cubicBezTo>
                  <a:cubicBezTo>
                    <a:pt x="54" y="596"/>
                    <a:pt x="54" y="589"/>
                    <a:pt x="52" y="583"/>
                  </a:cubicBezTo>
                  <a:cubicBezTo>
                    <a:pt x="49" y="572"/>
                    <a:pt x="53" y="563"/>
                    <a:pt x="60" y="554"/>
                  </a:cubicBezTo>
                  <a:cubicBezTo>
                    <a:pt x="67" y="547"/>
                    <a:pt x="75" y="541"/>
                    <a:pt x="84" y="535"/>
                  </a:cubicBezTo>
                  <a:cubicBezTo>
                    <a:pt x="91" y="531"/>
                    <a:pt x="96" y="526"/>
                    <a:pt x="100" y="519"/>
                  </a:cubicBezTo>
                  <a:cubicBezTo>
                    <a:pt x="109" y="504"/>
                    <a:pt x="121" y="500"/>
                    <a:pt x="138" y="505"/>
                  </a:cubicBezTo>
                  <a:cubicBezTo>
                    <a:pt x="142" y="507"/>
                    <a:pt x="147" y="509"/>
                    <a:pt x="151" y="511"/>
                  </a:cubicBezTo>
                  <a:cubicBezTo>
                    <a:pt x="157" y="514"/>
                    <a:pt x="163" y="517"/>
                    <a:pt x="169" y="520"/>
                  </a:cubicBezTo>
                  <a:cubicBezTo>
                    <a:pt x="186" y="527"/>
                    <a:pt x="191" y="524"/>
                    <a:pt x="196" y="508"/>
                  </a:cubicBezTo>
                  <a:cubicBezTo>
                    <a:pt x="202" y="491"/>
                    <a:pt x="207" y="488"/>
                    <a:pt x="225" y="490"/>
                  </a:cubicBezTo>
                  <a:cubicBezTo>
                    <a:pt x="231" y="491"/>
                    <a:pt x="237" y="493"/>
                    <a:pt x="243" y="494"/>
                  </a:cubicBezTo>
                  <a:cubicBezTo>
                    <a:pt x="248" y="495"/>
                    <a:pt x="254" y="497"/>
                    <a:pt x="259" y="497"/>
                  </a:cubicBezTo>
                  <a:cubicBezTo>
                    <a:pt x="267" y="498"/>
                    <a:pt x="269" y="495"/>
                    <a:pt x="268" y="487"/>
                  </a:cubicBezTo>
                  <a:cubicBezTo>
                    <a:pt x="267" y="483"/>
                    <a:pt x="265" y="479"/>
                    <a:pt x="262" y="476"/>
                  </a:cubicBezTo>
                  <a:cubicBezTo>
                    <a:pt x="259" y="473"/>
                    <a:pt x="256" y="469"/>
                    <a:pt x="252" y="466"/>
                  </a:cubicBezTo>
                  <a:cubicBezTo>
                    <a:pt x="233" y="453"/>
                    <a:pt x="219" y="436"/>
                    <a:pt x="205" y="419"/>
                  </a:cubicBezTo>
                  <a:cubicBezTo>
                    <a:pt x="203" y="416"/>
                    <a:pt x="201" y="414"/>
                    <a:pt x="200" y="411"/>
                  </a:cubicBezTo>
                  <a:cubicBezTo>
                    <a:pt x="195" y="402"/>
                    <a:pt x="196" y="395"/>
                    <a:pt x="204" y="388"/>
                  </a:cubicBezTo>
                  <a:cubicBezTo>
                    <a:pt x="208" y="385"/>
                    <a:pt x="213" y="382"/>
                    <a:pt x="217" y="379"/>
                  </a:cubicBezTo>
                  <a:cubicBezTo>
                    <a:pt x="227" y="372"/>
                    <a:pt x="233" y="363"/>
                    <a:pt x="234" y="350"/>
                  </a:cubicBezTo>
                  <a:cubicBezTo>
                    <a:pt x="235" y="341"/>
                    <a:pt x="236" y="332"/>
                    <a:pt x="237" y="323"/>
                  </a:cubicBezTo>
                  <a:cubicBezTo>
                    <a:pt x="239" y="297"/>
                    <a:pt x="248" y="276"/>
                    <a:pt x="272" y="263"/>
                  </a:cubicBezTo>
                  <a:cubicBezTo>
                    <a:pt x="277" y="260"/>
                    <a:pt x="277" y="258"/>
                    <a:pt x="275" y="253"/>
                  </a:cubicBezTo>
                  <a:cubicBezTo>
                    <a:pt x="273" y="247"/>
                    <a:pt x="272" y="240"/>
                    <a:pt x="273" y="233"/>
                  </a:cubicBezTo>
                  <a:cubicBezTo>
                    <a:pt x="274" y="212"/>
                    <a:pt x="290" y="200"/>
                    <a:pt x="310" y="207"/>
                  </a:cubicBezTo>
                  <a:cubicBezTo>
                    <a:pt x="319" y="209"/>
                    <a:pt x="328" y="211"/>
                    <a:pt x="338" y="211"/>
                  </a:cubicBezTo>
                  <a:cubicBezTo>
                    <a:pt x="348" y="210"/>
                    <a:pt x="357" y="207"/>
                    <a:pt x="364" y="199"/>
                  </a:cubicBezTo>
                  <a:cubicBezTo>
                    <a:pt x="372" y="190"/>
                    <a:pt x="381" y="183"/>
                    <a:pt x="393" y="178"/>
                  </a:cubicBezTo>
                  <a:cubicBezTo>
                    <a:pt x="401" y="175"/>
                    <a:pt x="402" y="171"/>
                    <a:pt x="400" y="161"/>
                  </a:cubicBezTo>
                  <a:cubicBezTo>
                    <a:pt x="399" y="156"/>
                    <a:pt x="398" y="151"/>
                    <a:pt x="398" y="146"/>
                  </a:cubicBezTo>
                  <a:cubicBezTo>
                    <a:pt x="394" y="118"/>
                    <a:pt x="402" y="93"/>
                    <a:pt x="422" y="73"/>
                  </a:cubicBezTo>
                  <a:cubicBezTo>
                    <a:pt x="428" y="67"/>
                    <a:pt x="433" y="61"/>
                    <a:pt x="439" y="55"/>
                  </a:cubicBezTo>
                  <a:cubicBezTo>
                    <a:pt x="442" y="50"/>
                    <a:pt x="447" y="46"/>
                    <a:pt x="447" y="40"/>
                  </a:cubicBezTo>
                  <a:cubicBezTo>
                    <a:pt x="448" y="29"/>
                    <a:pt x="456" y="25"/>
                    <a:pt x="464" y="20"/>
                  </a:cubicBezTo>
                  <a:cubicBezTo>
                    <a:pt x="473" y="14"/>
                    <a:pt x="483" y="8"/>
                    <a:pt x="493" y="5"/>
                  </a:cubicBezTo>
                  <a:cubicBezTo>
                    <a:pt x="509" y="0"/>
                    <a:pt x="515" y="4"/>
                    <a:pt x="515" y="21"/>
                  </a:cubicBezTo>
                  <a:cubicBezTo>
                    <a:pt x="516" y="43"/>
                    <a:pt x="516" y="64"/>
                    <a:pt x="521" y="86"/>
                  </a:cubicBezTo>
                  <a:cubicBezTo>
                    <a:pt x="526" y="105"/>
                    <a:pt x="532" y="122"/>
                    <a:pt x="544" y="137"/>
                  </a:cubicBezTo>
                  <a:cubicBezTo>
                    <a:pt x="556" y="152"/>
                    <a:pt x="562" y="168"/>
                    <a:pt x="558" y="187"/>
                  </a:cubicBezTo>
                  <a:cubicBezTo>
                    <a:pt x="556" y="199"/>
                    <a:pt x="558" y="212"/>
                    <a:pt x="564" y="223"/>
                  </a:cubicBezTo>
                  <a:cubicBezTo>
                    <a:pt x="585" y="259"/>
                    <a:pt x="586" y="297"/>
                    <a:pt x="578" y="336"/>
                  </a:cubicBezTo>
                  <a:cubicBezTo>
                    <a:pt x="577" y="341"/>
                    <a:pt x="576" y="346"/>
                    <a:pt x="576" y="351"/>
                  </a:cubicBezTo>
                  <a:cubicBezTo>
                    <a:pt x="574" y="365"/>
                    <a:pt x="577" y="377"/>
                    <a:pt x="588" y="386"/>
                  </a:cubicBezTo>
                  <a:cubicBezTo>
                    <a:pt x="601" y="399"/>
                    <a:pt x="604" y="410"/>
                    <a:pt x="593" y="429"/>
                  </a:cubicBezTo>
                  <a:cubicBezTo>
                    <a:pt x="592" y="432"/>
                    <a:pt x="590" y="435"/>
                    <a:pt x="588" y="438"/>
                  </a:cubicBezTo>
                  <a:cubicBezTo>
                    <a:pt x="583" y="448"/>
                    <a:pt x="579" y="459"/>
                    <a:pt x="581" y="471"/>
                  </a:cubicBezTo>
                  <a:cubicBezTo>
                    <a:pt x="582" y="479"/>
                    <a:pt x="580" y="485"/>
                    <a:pt x="572" y="487"/>
                  </a:cubicBezTo>
                  <a:cubicBezTo>
                    <a:pt x="565" y="489"/>
                    <a:pt x="561" y="495"/>
                    <a:pt x="558" y="501"/>
                  </a:cubicBezTo>
                  <a:cubicBezTo>
                    <a:pt x="554" y="508"/>
                    <a:pt x="550" y="517"/>
                    <a:pt x="539" y="512"/>
                  </a:cubicBezTo>
                  <a:cubicBezTo>
                    <a:pt x="536" y="511"/>
                    <a:pt x="535" y="514"/>
                    <a:pt x="535" y="517"/>
                  </a:cubicBezTo>
                  <a:cubicBezTo>
                    <a:pt x="532" y="533"/>
                    <a:pt x="526" y="547"/>
                    <a:pt x="520" y="561"/>
                  </a:cubicBezTo>
                  <a:cubicBezTo>
                    <a:pt x="513" y="581"/>
                    <a:pt x="513" y="600"/>
                    <a:pt x="522" y="619"/>
                  </a:cubicBezTo>
                  <a:cubicBezTo>
                    <a:pt x="526" y="626"/>
                    <a:pt x="530" y="634"/>
                    <a:pt x="531" y="643"/>
                  </a:cubicBezTo>
                  <a:cubicBezTo>
                    <a:pt x="533" y="655"/>
                    <a:pt x="531" y="665"/>
                    <a:pt x="519" y="672"/>
                  </a:cubicBezTo>
                  <a:cubicBezTo>
                    <a:pt x="510" y="678"/>
                    <a:pt x="510" y="678"/>
                    <a:pt x="516" y="688"/>
                  </a:cubicBezTo>
                  <a:cubicBezTo>
                    <a:pt x="519" y="695"/>
                    <a:pt x="522" y="701"/>
                    <a:pt x="524" y="707"/>
                  </a:cubicBezTo>
                  <a:cubicBezTo>
                    <a:pt x="527" y="719"/>
                    <a:pt x="536" y="724"/>
                    <a:pt x="546" y="726"/>
                  </a:cubicBezTo>
                  <a:cubicBezTo>
                    <a:pt x="556" y="728"/>
                    <a:pt x="566" y="728"/>
                    <a:pt x="576" y="728"/>
                  </a:cubicBezTo>
                  <a:cubicBezTo>
                    <a:pt x="584" y="728"/>
                    <a:pt x="590" y="729"/>
                    <a:pt x="597" y="733"/>
                  </a:cubicBezTo>
                  <a:cubicBezTo>
                    <a:pt x="603" y="738"/>
                    <a:pt x="611" y="741"/>
                    <a:pt x="619" y="744"/>
                  </a:cubicBezTo>
                  <a:cubicBezTo>
                    <a:pt x="635" y="751"/>
                    <a:pt x="651" y="754"/>
                    <a:pt x="667" y="747"/>
                  </a:cubicBezTo>
                  <a:cubicBezTo>
                    <a:pt x="673" y="745"/>
                    <a:pt x="680" y="743"/>
                    <a:pt x="686" y="745"/>
                  </a:cubicBezTo>
                  <a:cubicBezTo>
                    <a:pt x="695" y="748"/>
                    <a:pt x="698" y="752"/>
                    <a:pt x="697" y="761"/>
                  </a:cubicBezTo>
                  <a:cubicBezTo>
                    <a:pt x="697" y="763"/>
                    <a:pt x="696" y="765"/>
                    <a:pt x="696" y="768"/>
                  </a:cubicBezTo>
                  <a:cubicBezTo>
                    <a:pt x="695" y="777"/>
                    <a:pt x="698" y="782"/>
                    <a:pt x="708" y="785"/>
                  </a:cubicBezTo>
                  <a:cubicBezTo>
                    <a:pt x="730" y="793"/>
                    <a:pt x="736" y="805"/>
                    <a:pt x="731" y="828"/>
                  </a:cubicBezTo>
                  <a:cubicBezTo>
                    <a:pt x="728" y="840"/>
                    <a:pt x="722" y="851"/>
                    <a:pt x="714" y="861"/>
                  </a:cubicBezTo>
                  <a:cubicBezTo>
                    <a:pt x="706" y="873"/>
                    <a:pt x="698" y="884"/>
                    <a:pt x="690" y="896"/>
                  </a:cubicBezTo>
                  <a:cubicBezTo>
                    <a:pt x="678" y="912"/>
                    <a:pt x="669" y="929"/>
                    <a:pt x="670" y="950"/>
                  </a:cubicBezTo>
                  <a:cubicBezTo>
                    <a:pt x="670" y="953"/>
                    <a:pt x="668" y="955"/>
                    <a:pt x="665" y="957"/>
                  </a:cubicBezTo>
                  <a:cubicBezTo>
                    <a:pt x="648" y="967"/>
                    <a:pt x="645" y="982"/>
                    <a:pt x="656" y="999"/>
                  </a:cubicBezTo>
                  <a:cubicBezTo>
                    <a:pt x="660" y="1005"/>
                    <a:pt x="665" y="1010"/>
                    <a:pt x="670" y="1015"/>
                  </a:cubicBezTo>
                  <a:cubicBezTo>
                    <a:pt x="675" y="1020"/>
                    <a:pt x="680" y="1025"/>
                    <a:pt x="685" y="1030"/>
                  </a:cubicBezTo>
                  <a:cubicBezTo>
                    <a:pt x="693" y="1038"/>
                    <a:pt x="697" y="1047"/>
                    <a:pt x="694" y="1058"/>
                  </a:cubicBezTo>
                  <a:cubicBezTo>
                    <a:pt x="691" y="1073"/>
                    <a:pt x="697" y="1083"/>
                    <a:pt x="708" y="1092"/>
                  </a:cubicBezTo>
                  <a:cubicBezTo>
                    <a:pt x="737" y="1113"/>
                    <a:pt x="748" y="1142"/>
                    <a:pt x="743" y="1177"/>
                  </a:cubicBezTo>
                  <a:cubicBezTo>
                    <a:pt x="741" y="1195"/>
                    <a:pt x="747" y="1209"/>
                    <a:pt x="761" y="1220"/>
                  </a:cubicBezTo>
                  <a:cubicBezTo>
                    <a:pt x="770" y="1226"/>
                    <a:pt x="779" y="1231"/>
                    <a:pt x="788" y="1236"/>
                  </a:cubicBezTo>
                  <a:cubicBezTo>
                    <a:pt x="796" y="1241"/>
                    <a:pt x="805" y="1245"/>
                    <a:pt x="813" y="1251"/>
                  </a:cubicBezTo>
                  <a:cubicBezTo>
                    <a:pt x="828" y="1263"/>
                    <a:pt x="831" y="1274"/>
                    <a:pt x="825" y="1291"/>
                  </a:cubicBezTo>
                  <a:cubicBezTo>
                    <a:pt x="823" y="1297"/>
                    <a:pt x="821" y="1303"/>
                    <a:pt x="819" y="1308"/>
                  </a:cubicBezTo>
                  <a:cubicBezTo>
                    <a:pt x="816" y="1318"/>
                    <a:pt x="818" y="1327"/>
                    <a:pt x="825" y="1335"/>
                  </a:cubicBezTo>
                  <a:cubicBezTo>
                    <a:pt x="832" y="1342"/>
                    <a:pt x="834" y="1350"/>
                    <a:pt x="836" y="1360"/>
                  </a:cubicBezTo>
                  <a:cubicBezTo>
                    <a:pt x="837" y="1374"/>
                    <a:pt x="836" y="1389"/>
                    <a:pt x="840" y="1403"/>
                  </a:cubicBezTo>
                  <a:cubicBezTo>
                    <a:pt x="841" y="1406"/>
                    <a:pt x="841" y="1409"/>
                    <a:pt x="843" y="1412"/>
                  </a:cubicBezTo>
                  <a:cubicBezTo>
                    <a:pt x="847" y="1423"/>
                    <a:pt x="853" y="1427"/>
                    <a:pt x="864" y="1427"/>
                  </a:cubicBezTo>
                  <a:cubicBezTo>
                    <a:pt x="873" y="1426"/>
                    <a:pt x="875" y="1427"/>
                    <a:pt x="876" y="1435"/>
                  </a:cubicBezTo>
                  <a:cubicBezTo>
                    <a:pt x="877" y="1450"/>
                    <a:pt x="883" y="1464"/>
                    <a:pt x="887" y="1478"/>
                  </a:cubicBezTo>
                  <a:cubicBezTo>
                    <a:pt x="891" y="1488"/>
                    <a:pt x="893" y="1497"/>
                    <a:pt x="893" y="1507"/>
                  </a:cubicBezTo>
                  <a:cubicBezTo>
                    <a:pt x="893" y="1516"/>
                    <a:pt x="890" y="1523"/>
                    <a:pt x="882" y="1527"/>
                  </a:cubicBezTo>
                  <a:cubicBezTo>
                    <a:pt x="873" y="1532"/>
                    <a:pt x="866" y="1540"/>
                    <a:pt x="860" y="1548"/>
                  </a:cubicBezTo>
                  <a:cubicBezTo>
                    <a:pt x="854" y="1558"/>
                    <a:pt x="847" y="1565"/>
                    <a:pt x="838" y="1572"/>
                  </a:cubicBezTo>
                  <a:cubicBezTo>
                    <a:pt x="828" y="1579"/>
                    <a:pt x="817" y="1587"/>
                    <a:pt x="808" y="1596"/>
                  </a:cubicBezTo>
                  <a:cubicBezTo>
                    <a:pt x="804" y="1601"/>
                    <a:pt x="800" y="1605"/>
                    <a:pt x="797" y="1610"/>
                  </a:cubicBezTo>
                  <a:cubicBezTo>
                    <a:pt x="786" y="1627"/>
                    <a:pt x="786" y="1644"/>
                    <a:pt x="797" y="1661"/>
                  </a:cubicBezTo>
                  <a:cubicBezTo>
                    <a:pt x="804" y="1672"/>
                    <a:pt x="813" y="1680"/>
                    <a:pt x="822" y="1689"/>
                  </a:cubicBezTo>
                  <a:cubicBezTo>
                    <a:pt x="847" y="1713"/>
                    <a:pt x="870" y="1739"/>
                    <a:pt x="888" y="1768"/>
                  </a:cubicBezTo>
                  <a:cubicBezTo>
                    <a:pt x="891" y="1772"/>
                    <a:pt x="893" y="1776"/>
                    <a:pt x="897" y="1782"/>
                  </a:cubicBezTo>
                  <a:close/>
                </a:path>
              </a:pathLst>
            </a:custGeom>
            <a:solidFill>
              <a:srgbClr val="58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6" name="Freeform 32"/>
            <p:cNvSpPr>
              <a:spLocks/>
            </p:cNvSpPr>
            <p:nvPr/>
          </p:nvSpPr>
          <p:spPr bwMode="auto">
            <a:xfrm>
              <a:off x="4177" y="777"/>
              <a:ext cx="1026" cy="962"/>
            </a:xfrm>
            <a:custGeom>
              <a:avLst/>
              <a:gdLst>
                <a:gd name="T0" fmla="*/ 98 w 1305"/>
                <a:gd name="T1" fmla="*/ 1080 h 1224"/>
                <a:gd name="T2" fmla="*/ 44 w 1305"/>
                <a:gd name="T3" fmla="*/ 936 h 1224"/>
                <a:gd name="T4" fmla="*/ 34 w 1305"/>
                <a:gd name="T5" fmla="*/ 840 h 1224"/>
                <a:gd name="T6" fmla="*/ 30 w 1305"/>
                <a:gd name="T7" fmla="*/ 781 h 1224"/>
                <a:gd name="T8" fmla="*/ 19 w 1305"/>
                <a:gd name="T9" fmla="*/ 663 h 1224"/>
                <a:gd name="T10" fmla="*/ 44 w 1305"/>
                <a:gd name="T11" fmla="*/ 553 h 1224"/>
                <a:gd name="T12" fmla="*/ 86 w 1305"/>
                <a:gd name="T13" fmla="*/ 495 h 1224"/>
                <a:gd name="T14" fmla="*/ 80 w 1305"/>
                <a:gd name="T15" fmla="*/ 437 h 1224"/>
                <a:gd name="T16" fmla="*/ 100 w 1305"/>
                <a:gd name="T17" fmla="*/ 351 h 1224"/>
                <a:gd name="T18" fmla="*/ 126 w 1305"/>
                <a:gd name="T19" fmla="*/ 367 h 1224"/>
                <a:gd name="T20" fmla="*/ 233 w 1305"/>
                <a:gd name="T21" fmla="*/ 389 h 1224"/>
                <a:gd name="T22" fmla="*/ 202 w 1305"/>
                <a:gd name="T23" fmla="*/ 257 h 1224"/>
                <a:gd name="T24" fmla="*/ 203 w 1305"/>
                <a:gd name="T25" fmla="*/ 193 h 1224"/>
                <a:gd name="T26" fmla="*/ 233 w 1305"/>
                <a:gd name="T27" fmla="*/ 162 h 1224"/>
                <a:gd name="T28" fmla="*/ 315 w 1305"/>
                <a:gd name="T29" fmla="*/ 156 h 1224"/>
                <a:gd name="T30" fmla="*/ 383 w 1305"/>
                <a:gd name="T31" fmla="*/ 209 h 1224"/>
                <a:gd name="T32" fmla="*/ 439 w 1305"/>
                <a:gd name="T33" fmla="*/ 196 h 1224"/>
                <a:gd name="T34" fmla="*/ 541 w 1305"/>
                <a:gd name="T35" fmla="*/ 131 h 1224"/>
                <a:gd name="T36" fmla="*/ 570 w 1305"/>
                <a:gd name="T37" fmla="*/ 91 h 1224"/>
                <a:gd name="T38" fmla="*/ 580 w 1305"/>
                <a:gd name="T39" fmla="*/ 23 h 1224"/>
                <a:gd name="T40" fmla="*/ 643 w 1305"/>
                <a:gd name="T41" fmla="*/ 13 h 1224"/>
                <a:gd name="T42" fmla="*/ 703 w 1305"/>
                <a:gd name="T43" fmla="*/ 61 h 1224"/>
                <a:gd name="T44" fmla="*/ 781 w 1305"/>
                <a:gd name="T45" fmla="*/ 67 h 1224"/>
                <a:gd name="T46" fmla="*/ 844 w 1305"/>
                <a:gd name="T47" fmla="*/ 33 h 1224"/>
                <a:gd name="T48" fmla="*/ 907 w 1305"/>
                <a:gd name="T49" fmla="*/ 46 h 1224"/>
                <a:gd name="T50" fmla="*/ 955 w 1305"/>
                <a:gd name="T51" fmla="*/ 65 h 1224"/>
                <a:gd name="T52" fmla="*/ 1024 w 1305"/>
                <a:gd name="T53" fmla="*/ 91 h 1224"/>
                <a:gd name="T54" fmla="*/ 1162 w 1305"/>
                <a:gd name="T55" fmla="*/ 157 h 1224"/>
                <a:gd name="T56" fmla="*/ 1282 w 1305"/>
                <a:gd name="T57" fmla="*/ 203 h 1224"/>
                <a:gd name="T58" fmla="*/ 1304 w 1305"/>
                <a:gd name="T59" fmla="*/ 287 h 1224"/>
                <a:gd name="T60" fmla="*/ 1274 w 1305"/>
                <a:gd name="T61" fmla="*/ 418 h 1224"/>
                <a:gd name="T62" fmla="*/ 1237 w 1305"/>
                <a:gd name="T63" fmla="*/ 470 h 1224"/>
                <a:gd name="T64" fmla="*/ 1208 w 1305"/>
                <a:gd name="T65" fmla="*/ 537 h 1224"/>
                <a:gd name="T66" fmla="*/ 1167 w 1305"/>
                <a:gd name="T67" fmla="*/ 562 h 1224"/>
                <a:gd name="T68" fmla="*/ 1076 w 1305"/>
                <a:gd name="T69" fmla="*/ 592 h 1224"/>
                <a:gd name="T70" fmla="*/ 1046 w 1305"/>
                <a:gd name="T71" fmla="*/ 662 h 1224"/>
                <a:gd name="T72" fmla="*/ 1028 w 1305"/>
                <a:gd name="T73" fmla="*/ 730 h 1224"/>
                <a:gd name="T74" fmla="*/ 987 w 1305"/>
                <a:gd name="T75" fmla="*/ 793 h 1224"/>
                <a:gd name="T76" fmla="*/ 936 w 1305"/>
                <a:gd name="T77" fmla="*/ 843 h 1224"/>
                <a:gd name="T78" fmla="*/ 937 w 1305"/>
                <a:gd name="T79" fmla="*/ 902 h 1224"/>
                <a:gd name="T80" fmla="*/ 950 w 1305"/>
                <a:gd name="T81" fmla="*/ 1007 h 1224"/>
                <a:gd name="T82" fmla="*/ 900 w 1305"/>
                <a:gd name="T83" fmla="*/ 1083 h 1224"/>
                <a:gd name="T84" fmla="*/ 862 w 1305"/>
                <a:gd name="T85" fmla="*/ 1126 h 1224"/>
                <a:gd name="T86" fmla="*/ 798 w 1305"/>
                <a:gd name="T87" fmla="*/ 1136 h 1224"/>
                <a:gd name="T88" fmla="*/ 745 w 1305"/>
                <a:gd name="T89" fmla="*/ 1154 h 1224"/>
                <a:gd name="T90" fmla="*/ 689 w 1305"/>
                <a:gd name="T91" fmla="*/ 1175 h 1224"/>
                <a:gd name="T92" fmla="*/ 567 w 1305"/>
                <a:gd name="T93" fmla="*/ 1182 h 1224"/>
                <a:gd name="T94" fmla="*/ 499 w 1305"/>
                <a:gd name="T95" fmla="*/ 1183 h 1224"/>
                <a:gd name="T96" fmla="*/ 427 w 1305"/>
                <a:gd name="T97" fmla="*/ 1181 h 1224"/>
                <a:gd name="T98" fmla="*/ 299 w 1305"/>
                <a:gd name="T99" fmla="*/ 1216 h 1224"/>
                <a:gd name="T100" fmla="*/ 233 w 1305"/>
                <a:gd name="T101" fmla="*/ 1156 h 1224"/>
                <a:gd name="T102" fmla="*/ 159 w 1305"/>
                <a:gd name="T103" fmla="*/ 1159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5" h="1224">
                  <a:moveTo>
                    <a:pt x="108" y="1158"/>
                  </a:moveTo>
                  <a:cubicBezTo>
                    <a:pt x="122" y="1135"/>
                    <a:pt x="116" y="1113"/>
                    <a:pt x="109" y="1091"/>
                  </a:cubicBezTo>
                  <a:cubicBezTo>
                    <a:pt x="107" y="1085"/>
                    <a:pt x="104" y="1081"/>
                    <a:pt x="98" y="1080"/>
                  </a:cubicBezTo>
                  <a:cubicBezTo>
                    <a:pt x="79" y="1076"/>
                    <a:pt x="67" y="1065"/>
                    <a:pt x="66" y="1044"/>
                  </a:cubicBezTo>
                  <a:cubicBezTo>
                    <a:pt x="66" y="1034"/>
                    <a:pt x="60" y="1025"/>
                    <a:pt x="54" y="1017"/>
                  </a:cubicBezTo>
                  <a:cubicBezTo>
                    <a:pt x="34" y="992"/>
                    <a:pt x="30" y="966"/>
                    <a:pt x="44" y="936"/>
                  </a:cubicBezTo>
                  <a:cubicBezTo>
                    <a:pt x="54" y="913"/>
                    <a:pt x="53" y="889"/>
                    <a:pt x="49" y="864"/>
                  </a:cubicBezTo>
                  <a:cubicBezTo>
                    <a:pt x="48" y="858"/>
                    <a:pt x="45" y="854"/>
                    <a:pt x="41" y="849"/>
                  </a:cubicBezTo>
                  <a:cubicBezTo>
                    <a:pt x="39" y="846"/>
                    <a:pt x="35" y="844"/>
                    <a:pt x="34" y="840"/>
                  </a:cubicBezTo>
                  <a:cubicBezTo>
                    <a:pt x="32" y="829"/>
                    <a:pt x="28" y="818"/>
                    <a:pt x="20" y="809"/>
                  </a:cubicBezTo>
                  <a:cubicBezTo>
                    <a:pt x="17" y="806"/>
                    <a:pt x="18" y="801"/>
                    <a:pt x="20" y="797"/>
                  </a:cubicBezTo>
                  <a:cubicBezTo>
                    <a:pt x="22" y="791"/>
                    <a:pt x="26" y="786"/>
                    <a:pt x="30" y="781"/>
                  </a:cubicBezTo>
                  <a:cubicBezTo>
                    <a:pt x="43" y="765"/>
                    <a:pt x="46" y="747"/>
                    <a:pt x="43" y="727"/>
                  </a:cubicBezTo>
                  <a:cubicBezTo>
                    <a:pt x="41" y="712"/>
                    <a:pt x="37" y="698"/>
                    <a:pt x="32" y="685"/>
                  </a:cubicBezTo>
                  <a:cubicBezTo>
                    <a:pt x="29" y="676"/>
                    <a:pt x="25" y="669"/>
                    <a:pt x="19" y="663"/>
                  </a:cubicBezTo>
                  <a:cubicBezTo>
                    <a:pt x="13" y="657"/>
                    <a:pt x="9" y="649"/>
                    <a:pt x="7" y="641"/>
                  </a:cubicBezTo>
                  <a:cubicBezTo>
                    <a:pt x="0" y="615"/>
                    <a:pt x="3" y="591"/>
                    <a:pt x="21" y="570"/>
                  </a:cubicBezTo>
                  <a:cubicBezTo>
                    <a:pt x="27" y="562"/>
                    <a:pt x="34" y="555"/>
                    <a:pt x="44" y="553"/>
                  </a:cubicBezTo>
                  <a:cubicBezTo>
                    <a:pt x="53" y="550"/>
                    <a:pt x="61" y="547"/>
                    <a:pt x="68" y="542"/>
                  </a:cubicBezTo>
                  <a:cubicBezTo>
                    <a:pt x="79" y="534"/>
                    <a:pt x="86" y="525"/>
                    <a:pt x="81" y="510"/>
                  </a:cubicBezTo>
                  <a:cubicBezTo>
                    <a:pt x="79" y="504"/>
                    <a:pt x="82" y="499"/>
                    <a:pt x="86" y="495"/>
                  </a:cubicBezTo>
                  <a:cubicBezTo>
                    <a:pt x="90" y="491"/>
                    <a:pt x="94" y="486"/>
                    <a:pt x="98" y="482"/>
                  </a:cubicBezTo>
                  <a:cubicBezTo>
                    <a:pt x="106" y="471"/>
                    <a:pt x="106" y="463"/>
                    <a:pt x="97" y="453"/>
                  </a:cubicBezTo>
                  <a:cubicBezTo>
                    <a:pt x="92" y="447"/>
                    <a:pt x="86" y="442"/>
                    <a:pt x="80" y="437"/>
                  </a:cubicBezTo>
                  <a:cubicBezTo>
                    <a:pt x="71" y="429"/>
                    <a:pt x="70" y="423"/>
                    <a:pt x="75" y="412"/>
                  </a:cubicBezTo>
                  <a:cubicBezTo>
                    <a:pt x="78" y="407"/>
                    <a:pt x="81" y="402"/>
                    <a:pt x="84" y="398"/>
                  </a:cubicBezTo>
                  <a:cubicBezTo>
                    <a:pt x="96" y="384"/>
                    <a:pt x="100" y="369"/>
                    <a:pt x="100" y="351"/>
                  </a:cubicBezTo>
                  <a:cubicBezTo>
                    <a:pt x="99" y="343"/>
                    <a:pt x="102" y="341"/>
                    <a:pt x="109" y="345"/>
                  </a:cubicBezTo>
                  <a:cubicBezTo>
                    <a:pt x="113" y="346"/>
                    <a:pt x="117" y="349"/>
                    <a:pt x="119" y="353"/>
                  </a:cubicBezTo>
                  <a:cubicBezTo>
                    <a:pt x="122" y="358"/>
                    <a:pt x="124" y="362"/>
                    <a:pt x="126" y="367"/>
                  </a:cubicBezTo>
                  <a:cubicBezTo>
                    <a:pt x="140" y="394"/>
                    <a:pt x="163" y="408"/>
                    <a:pt x="192" y="412"/>
                  </a:cubicBezTo>
                  <a:cubicBezTo>
                    <a:pt x="199" y="413"/>
                    <a:pt x="206" y="412"/>
                    <a:pt x="213" y="410"/>
                  </a:cubicBezTo>
                  <a:cubicBezTo>
                    <a:pt x="223" y="407"/>
                    <a:pt x="231" y="401"/>
                    <a:pt x="233" y="389"/>
                  </a:cubicBezTo>
                  <a:cubicBezTo>
                    <a:pt x="234" y="383"/>
                    <a:pt x="235" y="376"/>
                    <a:pt x="237" y="370"/>
                  </a:cubicBezTo>
                  <a:cubicBezTo>
                    <a:pt x="240" y="351"/>
                    <a:pt x="236" y="333"/>
                    <a:pt x="225" y="317"/>
                  </a:cubicBezTo>
                  <a:cubicBezTo>
                    <a:pt x="212" y="299"/>
                    <a:pt x="203" y="279"/>
                    <a:pt x="202" y="257"/>
                  </a:cubicBezTo>
                  <a:cubicBezTo>
                    <a:pt x="202" y="249"/>
                    <a:pt x="199" y="241"/>
                    <a:pt x="196" y="234"/>
                  </a:cubicBezTo>
                  <a:cubicBezTo>
                    <a:pt x="193" y="228"/>
                    <a:pt x="191" y="221"/>
                    <a:pt x="190" y="215"/>
                  </a:cubicBezTo>
                  <a:cubicBezTo>
                    <a:pt x="188" y="203"/>
                    <a:pt x="192" y="197"/>
                    <a:pt x="203" y="193"/>
                  </a:cubicBezTo>
                  <a:cubicBezTo>
                    <a:pt x="209" y="191"/>
                    <a:pt x="214" y="190"/>
                    <a:pt x="219" y="188"/>
                  </a:cubicBezTo>
                  <a:cubicBezTo>
                    <a:pt x="230" y="184"/>
                    <a:pt x="232" y="181"/>
                    <a:pt x="232" y="170"/>
                  </a:cubicBezTo>
                  <a:cubicBezTo>
                    <a:pt x="232" y="168"/>
                    <a:pt x="232" y="165"/>
                    <a:pt x="233" y="162"/>
                  </a:cubicBezTo>
                  <a:cubicBezTo>
                    <a:pt x="235" y="150"/>
                    <a:pt x="245" y="141"/>
                    <a:pt x="258" y="141"/>
                  </a:cubicBezTo>
                  <a:cubicBezTo>
                    <a:pt x="266" y="141"/>
                    <a:pt x="273" y="143"/>
                    <a:pt x="281" y="145"/>
                  </a:cubicBezTo>
                  <a:cubicBezTo>
                    <a:pt x="292" y="150"/>
                    <a:pt x="303" y="154"/>
                    <a:pt x="315" y="156"/>
                  </a:cubicBezTo>
                  <a:cubicBezTo>
                    <a:pt x="324" y="158"/>
                    <a:pt x="330" y="163"/>
                    <a:pt x="335" y="171"/>
                  </a:cubicBezTo>
                  <a:cubicBezTo>
                    <a:pt x="338" y="176"/>
                    <a:pt x="340" y="181"/>
                    <a:pt x="343" y="186"/>
                  </a:cubicBezTo>
                  <a:cubicBezTo>
                    <a:pt x="352" y="200"/>
                    <a:pt x="366" y="208"/>
                    <a:pt x="383" y="209"/>
                  </a:cubicBezTo>
                  <a:cubicBezTo>
                    <a:pt x="387" y="209"/>
                    <a:pt x="392" y="208"/>
                    <a:pt x="396" y="210"/>
                  </a:cubicBezTo>
                  <a:cubicBezTo>
                    <a:pt x="409" y="214"/>
                    <a:pt x="419" y="210"/>
                    <a:pt x="430" y="202"/>
                  </a:cubicBezTo>
                  <a:cubicBezTo>
                    <a:pt x="433" y="200"/>
                    <a:pt x="436" y="198"/>
                    <a:pt x="439" y="196"/>
                  </a:cubicBezTo>
                  <a:cubicBezTo>
                    <a:pt x="448" y="190"/>
                    <a:pt x="456" y="188"/>
                    <a:pt x="466" y="190"/>
                  </a:cubicBezTo>
                  <a:cubicBezTo>
                    <a:pt x="490" y="196"/>
                    <a:pt x="507" y="186"/>
                    <a:pt x="522" y="169"/>
                  </a:cubicBezTo>
                  <a:cubicBezTo>
                    <a:pt x="531" y="158"/>
                    <a:pt x="540" y="146"/>
                    <a:pt x="541" y="131"/>
                  </a:cubicBezTo>
                  <a:cubicBezTo>
                    <a:pt x="541" y="125"/>
                    <a:pt x="545" y="121"/>
                    <a:pt x="550" y="118"/>
                  </a:cubicBezTo>
                  <a:cubicBezTo>
                    <a:pt x="554" y="115"/>
                    <a:pt x="558" y="113"/>
                    <a:pt x="563" y="109"/>
                  </a:cubicBezTo>
                  <a:cubicBezTo>
                    <a:pt x="569" y="105"/>
                    <a:pt x="573" y="99"/>
                    <a:pt x="570" y="91"/>
                  </a:cubicBezTo>
                  <a:cubicBezTo>
                    <a:pt x="569" y="85"/>
                    <a:pt x="571" y="83"/>
                    <a:pt x="576" y="81"/>
                  </a:cubicBezTo>
                  <a:cubicBezTo>
                    <a:pt x="590" y="76"/>
                    <a:pt x="589" y="67"/>
                    <a:pt x="587" y="56"/>
                  </a:cubicBezTo>
                  <a:cubicBezTo>
                    <a:pt x="585" y="45"/>
                    <a:pt x="582" y="34"/>
                    <a:pt x="580" y="23"/>
                  </a:cubicBezTo>
                  <a:cubicBezTo>
                    <a:pt x="578" y="14"/>
                    <a:pt x="579" y="14"/>
                    <a:pt x="588" y="11"/>
                  </a:cubicBezTo>
                  <a:cubicBezTo>
                    <a:pt x="592" y="10"/>
                    <a:pt x="597" y="8"/>
                    <a:pt x="601" y="6"/>
                  </a:cubicBezTo>
                  <a:cubicBezTo>
                    <a:pt x="617" y="0"/>
                    <a:pt x="631" y="3"/>
                    <a:pt x="643" y="13"/>
                  </a:cubicBezTo>
                  <a:cubicBezTo>
                    <a:pt x="654" y="23"/>
                    <a:pt x="665" y="32"/>
                    <a:pt x="676" y="41"/>
                  </a:cubicBezTo>
                  <a:cubicBezTo>
                    <a:pt x="679" y="43"/>
                    <a:pt x="682" y="47"/>
                    <a:pt x="686" y="47"/>
                  </a:cubicBezTo>
                  <a:cubicBezTo>
                    <a:pt x="696" y="47"/>
                    <a:pt x="701" y="52"/>
                    <a:pt x="703" y="61"/>
                  </a:cubicBezTo>
                  <a:cubicBezTo>
                    <a:pt x="705" y="66"/>
                    <a:pt x="709" y="69"/>
                    <a:pt x="713" y="66"/>
                  </a:cubicBezTo>
                  <a:cubicBezTo>
                    <a:pt x="731" y="56"/>
                    <a:pt x="748" y="64"/>
                    <a:pt x="766" y="65"/>
                  </a:cubicBezTo>
                  <a:cubicBezTo>
                    <a:pt x="771" y="66"/>
                    <a:pt x="776" y="66"/>
                    <a:pt x="781" y="67"/>
                  </a:cubicBezTo>
                  <a:cubicBezTo>
                    <a:pt x="792" y="67"/>
                    <a:pt x="800" y="63"/>
                    <a:pt x="806" y="55"/>
                  </a:cubicBezTo>
                  <a:cubicBezTo>
                    <a:pt x="811" y="48"/>
                    <a:pt x="817" y="44"/>
                    <a:pt x="826" y="43"/>
                  </a:cubicBezTo>
                  <a:cubicBezTo>
                    <a:pt x="833" y="42"/>
                    <a:pt x="839" y="38"/>
                    <a:pt x="844" y="33"/>
                  </a:cubicBezTo>
                  <a:cubicBezTo>
                    <a:pt x="849" y="29"/>
                    <a:pt x="854" y="24"/>
                    <a:pt x="860" y="21"/>
                  </a:cubicBezTo>
                  <a:cubicBezTo>
                    <a:pt x="872" y="15"/>
                    <a:pt x="882" y="17"/>
                    <a:pt x="892" y="26"/>
                  </a:cubicBezTo>
                  <a:cubicBezTo>
                    <a:pt x="898" y="32"/>
                    <a:pt x="902" y="39"/>
                    <a:pt x="907" y="46"/>
                  </a:cubicBezTo>
                  <a:cubicBezTo>
                    <a:pt x="911" y="52"/>
                    <a:pt x="915" y="59"/>
                    <a:pt x="920" y="64"/>
                  </a:cubicBezTo>
                  <a:cubicBezTo>
                    <a:pt x="930" y="75"/>
                    <a:pt x="937" y="76"/>
                    <a:pt x="950" y="69"/>
                  </a:cubicBezTo>
                  <a:cubicBezTo>
                    <a:pt x="952" y="68"/>
                    <a:pt x="953" y="66"/>
                    <a:pt x="955" y="65"/>
                  </a:cubicBezTo>
                  <a:cubicBezTo>
                    <a:pt x="965" y="60"/>
                    <a:pt x="976" y="64"/>
                    <a:pt x="980" y="75"/>
                  </a:cubicBezTo>
                  <a:cubicBezTo>
                    <a:pt x="987" y="92"/>
                    <a:pt x="992" y="96"/>
                    <a:pt x="1010" y="93"/>
                  </a:cubicBezTo>
                  <a:cubicBezTo>
                    <a:pt x="1015" y="92"/>
                    <a:pt x="1020" y="91"/>
                    <a:pt x="1024" y="91"/>
                  </a:cubicBezTo>
                  <a:cubicBezTo>
                    <a:pt x="1039" y="88"/>
                    <a:pt x="1053" y="91"/>
                    <a:pt x="1064" y="101"/>
                  </a:cubicBezTo>
                  <a:cubicBezTo>
                    <a:pt x="1069" y="106"/>
                    <a:pt x="1074" y="111"/>
                    <a:pt x="1078" y="116"/>
                  </a:cubicBezTo>
                  <a:cubicBezTo>
                    <a:pt x="1099" y="144"/>
                    <a:pt x="1128" y="156"/>
                    <a:pt x="1162" y="157"/>
                  </a:cubicBezTo>
                  <a:cubicBezTo>
                    <a:pt x="1180" y="157"/>
                    <a:pt x="1198" y="157"/>
                    <a:pt x="1215" y="159"/>
                  </a:cubicBezTo>
                  <a:cubicBezTo>
                    <a:pt x="1237" y="162"/>
                    <a:pt x="1256" y="170"/>
                    <a:pt x="1267" y="190"/>
                  </a:cubicBezTo>
                  <a:cubicBezTo>
                    <a:pt x="1271" y="196"/>
                    <a:pt x="1276" y="200"/>
                    <a:pt x="1282" y="203"/>
                  </a:cubicBezTo>
                  <a:cubicBezTo>
                    <a:pt x="1296" y="207"/>
                    <a:pt x="1301" y="218"/>
                    <a:pt x="1302" y="232"/>
                  </a:cubicBezTo>
                  <a:cubicBezTo>
                    <a:pt x="1302" y="241"/>
                    <a:pt x="1302" y="250"/>
                    <a:pt x="1302" y="259"/>
                  </a:cubicBezTo>
                  <a:cubicBezTo>
                    <a:pt x="1302" y="268"/>
                    <a:pt x="1302" y="278"/>
                    <a:pt x="1304" y="287"/>
                  </a:cubicBezTo>
                  <a:cubicBezTo>
                    <a:pt x="1305" y="303"/>
                    <a:pt x="1300" y="317"/>
                    <a:pt x="1286" y="327"/>
                  </a:cubicBezTo>
                  <a:cubicBezTo>
                    <a:pt x="1269" y="339"/>
                    <a:pt x="1267" y="345"/>
                    <a:pt x="1274" y="366"/>
                  </a:cubicBezTo>
                  <a:cubicBezTo>
                    <a:pt x="1280" y="384"/>
                    <a:pt x="1280" y="401"/>
                    <a:pt x="1274" y="418"/>
                  </a:cubicBezTo>
                  <a:cubicBezTo>
                    <a:pt x="1271" y="428"/>
                    <a:pt x="1269" y="438"/>
                    <a:pt x="1266" y="448"/>
                  </a:cubicBezTo>
                  <a:cubicBezTo>
                    <a:pt x="1265" y="451"/>
                    <a:pt x="1263" y="455"/>
                    <a:pt x="1258" y="455"/>
                  </a:cubicBezTo>
                  <a:cubicBezTo>
                    <a:pt x="1248" y="455"/>
                    <a:pt x="1242" y="462"/>
                    <a:pt x="1237" y="470"/>
                  </a:cubicBezTo>
                  <a:cubicBezTo>
                    <a:pt x="1230" y="483"/>
                    <a:pt x="1227" y="497"/>
                    <a:pt x="1224" y="511"/>
                  </a:cubicBezTo>
                  <a:cubicBezTo>
                    <a:pt x="1223" y="516"/>
                    <a:pt x="1223" y="522"/>
                    <a:pt x="1222" y="527"/>
                  </a:cubicBezTo>
                  <a:cubicBezTo>
                    <a:pt x="1221" y="536"/>
                    <a:pt x="1216" y="539"/>
                    <a:pt x="1208" y="537"/>
                  </a:cubicBezTo>
                  <a:cubicBezTo>
                    <a:pt x="1206" y="537"/>
                    <a:pt x="1205" y="536"/>
                    <a:pt x="1204" y="536"/>
                  </a:cubicBezTo>
                  <a:cubicBezTo>
                    <a:pt x="1188" y="531"/>
                    <a:pt x="1186" y="531"/>
                    <a:pt x="1176" y="545"/>
                  </a:cubicBezTo>
                  <a:cubicBezTo>
                    <a:pt x="1173" y="550"/>
                    <a:pt x="1170" y="556"/>
                    <a:pt x="1167" y="562"/>
                  </a:cubicBezTo>
                  <a:cubicBezTo>
                    <a:pt x="1159" y="575"/>
                    <a:pt x="1149" y="579"/>
                    <a:pt x="1135" y="572"/>
                  </a:cubicBezTo>
                  <a:cubicBezTo>
                    <a:pt x="1117" y="563"/>
                    <a:pt x="1101" y="572"/>
                    <a:pt x="1084" y="577"/>
                  </a:cubicBezTo>
                  <a:cubicBezTo>
                    <a:pt x="1078" y="579"/>
                    <a:pt x="1076" y="585"/>
                    <a:pt x="1076" y="592"/>
                  </a:cubicBezTo>
                  <a:cubicBezTo>
                    <a:pt x="1076" y="597"/>
                    <a:pt x="1077" y="603"/>
                    <a:pt x="1077" y="608"/>
                  </a:cubicBezTo>
                  <a:cubicBezTo>
                    <a:pt x="1078" y="616"/>
                    <a:pt x="1075" y="623"/>
                    <a:pt x="1067" y="626"/>
                  </a:cubicBezTo>
                  <a:cubicBezTo>
                    <a:pt x="1052" y="633"/>
                    <a:pt x="1048" y="647"/>
                    <a:pt x="1046" y="662"/>
                  </a:cubicBezTo>
                  <a:cubicBezTo>
                    <a:pt x="1045" y="670"/>
                    <a:pt x="1044" y="678"/>
                    <a:pt x="1044" y="685"/>
                  </a:cubicBezTo>
                  <a:cubicBezTo>
                    <a:pt x="1043" y="696"/>
                    <a:pt x="1040" y="705"/>
                    <a:pt x="1034" y="714"/>
                  </a:cubicBezTo>
                  <a:cubicBezTo>
                    <a:pt x="1031" y="719"/>
                    <a:pt x="1027" y="724"/>
                    <a:pt x="1028" y="730"/>
                  </a:cubicBezTo>
                  <a:cubicBezTo>
                    <a:pt x="1029" y="742"/>
                    <a:pt x="1021" y="750"/>
                    <a:pt x="1013" y="757"/>
                  </a:cubicBezTo>
                  <a:cubicBezTo>
                    <a:pt x="1010" y="759"/>
                    <a:pt x="1008" y="761"/>
                    <a:pt x="1004" y="762"/>
                  </a:cubicBezTo>
                  <a:cubicBezTo>
                    <a:pt x="988" y="767"/>
                    <a:pt x="988" y="781"/>
                    <a:pt x="987" y="793"/>
                  </a:cubicBezTo>
                  <a:cubicBezTo>
                    <a:pt x="987" y="799"/>
                    <a:pt x="990" y="804"/>
                    <a:pt x="994" y="808"/>
                  </a:cubicBezTo>
                  <a:cubicBezTo>
                    <a:pt x="1005" y="820"/>
                    <a:pt x="1004" y="831"/>
                    <a:pt x="992" y="841"/>
                  </a:cubicBezTo>
                  <a:cubicBezTo>
                    <a:pt x="977" y="853"/>
                    <a:pt x="953" y="859"/>
                    <a:pt x="936" y="843"/>
                  </a:cubicBezTo>
                  <a:cubicBezTo>
                    <a:pt x="933" y="840"/>
                    <a:pt x="930" y="837"/>
                    <a:pt x="925" y="839"/>
                  </a:cubicBezTo>
                  <a:cubicBezTo>
                    <a:pt x="921" y="841"/>
                    <a:pt x="921" y="846"/>
                    <a:pt x="921" y="850"/>
                  </a:cubicBezTo>
                  <a:cubicBezTo>
                    <a:pt x="923" y="868"/>
                    <a:pt x="929" y="886"/>
                    <a:pt x="937" y="902"/>
                  </a:cubicBezTo>
                  <a:cubicBezTo>
                    <a:pt x="943" y="913"/>
                    <a:pt x="948" y="926"/>
                    <a:pt x="959" y="935"/>
                  </a:cubicBezTo>
                  <a:cubicBezTo>
                    <a:pt x="961" y="938"/>
                    <a:pt x="961" y="941"/>
                    <a:pt x="960" y="943"/>
                  </a:cubicBezTo>
                  <a:cubicBezTo>
                    <a:pt x="952" y="964"/>
                    <a:pt x="950" y="985"/>
                    <a:pt x="950" y="1007"/>
                  </a:cubicBezTo>
                  <a:cubicBezTo>
                    <a:pt x="949" y="1025"/>
                    <a:pt x="940" y="1038"/>
                    <a:pt x="923" y="1045"/>
                  </a:cubicBezTo>
                  <a:cubicBezTo>
                    <a:pt x="909" y="1051"/>
                    <a:pt x="908" y="1052"/>
                    <a:pt x="909" y="1068"/>
                  </a:cubicBezTo>
                  <a:cubicBezTo>
                    <a:pt x="909" y="1075"/>
                    <a:pt x="906" y="1080"/>
                    <a:pt x="900" y="1083"/>
                  </a:cubicBezTo>
                  <a:cubicBezTo>
                    <a:pt x="888" y="1089"/>
                    <a:pt x="883" y="1097"/>
                    <a:pt x="888" y="1110"/>
                  </a:cubicBezTo>
                  <a:cubicBezTo>
                    <a:pt x="890" y="1114"/>
                    <a:pt x="887" y="1117"/>
                    <a:pt x="883" y="1118"/>
                  </a:cubicBezTo>
                  <a:cubicBezTo>
                    <a:pt x="876" y="1121"/>
                    <a:pt x="869" y="1124"/>
                    <a:pt x="862" y="1126"/>
                  </a:cubicBezTo>
                  <a:cubicBezTo>
                    <a:pt x="845" y="1132"/>
                    <a:pt x="828" y="1138"/>
                    <a:pt x="813" y="1149"/>
                  </a:cubicBezTo>
                  <a:cubicBezTo>
                    <a:pt x="809" y="1153"/>
                    <a:pt x="805" y="1151"/>
                    <a:pt x="803" y="1147"/>
                  </a:cubicBezTo>
                  <a:cubicBezTo>
                    <a:pt x="801" y="1143"/>
                    <a:pt x="799" y="1140"/>
                    <a:pt x="798" y="1136"/>
                  </a:cubicBezTo>
                  <a:cubicBezTo>
                    <a:pt x="792" y="1126"/>
                    <a:pt x="783" y="1122"/>
                    <a:pt x="772" y="1123"/>
                  </a:cubicBezTo>
                  <a:cubicBezTo>
                    <a:pt x="761" y="1123"/>
                    <a:pt x="754" y="1129"/>
                    <a:pt x="750" y="1138"/>
                  </a:cubicBezTo>
                  <a:cubicBezTo>
                    <a:pt x="747" y="1143"/>
                    <a:pt x="745" y="1148"/>
                    <a:pt x="745" y="1154"/>
                  </a:cubicBezTo>
                  <a:cubicBezTo>
                    <a:pt x="745" y="1158"/>
                    <a:pt x="745" y="1162"/>
                    <a:pt x="745" y="1167"/>
                  </a:cubicBezTo>
                  <a:cubicBezTo>
                    <a:pt x="744" y="1179"/>
                    <a:pt x="743" y="1181"/>
                    <a:pt x="730" y="1182"/>
                  </a:cubicBezTo>
                  <a:cubicBezTo>
                    <a:pt x="716" y="1183"/>
                    <a:pt x="702" y="1180"/>
                    <a:pt x="689" y="1175"/>
                  </a:cubicBezTo>
                  <a:cubicBezTo>
                    <a:pt x="681" y="1173"/>
                    <a:pt x="674" y="1169"/>
                    <a:pt x="667" y="1165"/>
                  </a:cubicBezTo>
                  <a:cubicBezTo>
                    <a:pt x="641" y="1148"/>
                    <a:pt x="608" y="1156"/>
                    <a:pt x="592" y="1176"/>
                  </a:cubicBezTo>
                  <a:cubicBezTo>
                    <a:pt x="583" y="1187"/>
                    <a:pt x="579" y="1187"/>
                    <a:pt x="567" y="1182"/>
                  </a:cubicBezTo>
                  <a:cubicBezTo>
                    <a:pt x="565" y="1181"/>
                    <a:pt x="562" y="1179"/>
                    <a:pt x="560" y="1178"/>
                  </a:cubicBezTo>
                  <a:cubicBezTo>
                    <a:pt x="543" y="1169"/>
                    <a:pt x="526" y="1170"/>
                    <a:pt x="511" y="1182"/>
                  </a:cubicBezTo>
                  <a:cubicBezTo>
                    <a:pt x="507" y="1185"/>
                    <a:pt x="504" y="1186"/>
                    <a:pt x="499" y="1183"/>
                  </a:cubicBezTo>
                  <a:cubicBezTo>
                    <a:pt x="493" y="1180"/>
                    <a:pt x="487" y="1181"/>
                    <a:pt x="481" y="1184"/>
                  </a:cubicBezTo>
                  <a:cubicBezTo>
                    <a:pt x="473" y="1187"/>
                    <a:pt x="467" y="1187"/>
                    <a:pt x="460" y="1182"/>
                  </a:cubicBezTo>
                  <a:cubicBezTo>
                    <a:pt x="449" y="1175"/>
                    <a:pt x="438" y="1175"/>
                    <a:pt x="427" y="1181"/>
                  </a:cubicBezTo>
                  <a:cubicBezTo>
                    <a:pt x="410" y="1190"/>
                    <a:pt x="394" y="1191"/>
                    <a:pt x="376" y="1189"/>
                  </a:cubicBezTo>
                  <a:cubicBezTo>
                    <a:pt x="352" y="1186"/>
                    <a:pt x="332" y="1196"/>
                    <a:pt x="316" y="1214"/>
                  </a:cubicBezTo>
                  <a:cubicBezTo>
                    <a:pt x="310" y="1222"/>
                    <a:pt x="311" y="1224"/>
                    <a:pt x="299" y="1216"/>
                  </a:cubicBezTo>
                  <a:cubicBezTo>
                    <a:pt x="285" y="1207"/>
                    <a:pt x="274" y="1196"/>
                    <a:pt x="266" y="1182"/>
                  </a:cubicBezTo>
                  <a:cubicBezTo>
                    <a:pt x="264" y="1178"/>
                    <a:pt x="262" y="1174"/>
                    <a:pt x="260" y="1170"/>
                  </a:cubicBezTo>
                  <a:cubicBezTo>
                    <a:pt x="253" y="1161"/>
                    <a:pt x="245" y="1156"/>
                    <a:pt x="233" y="1156"/>
                  </a:cubicBezTo>
                  <a:cubicBezTo>
                    <a:pt x="222" y="1156"/>
                    <a:pt x="211" y="1159"/>
                    <a:pt x="201" y="1162"/>
                  </a:cubicBezTo>
                  <a:cubicBezTo>
                    <a:pt x="188" y="1165"/>
                    <a:pt x="175" y="1165"/>
                    <a:pt x="162" y="1160"/>
                  </a:cubicBezTo>
                  <a:cubicBezTo>
                    <a:pt x="161" y="1160"/>
                    <a:pt x="160" y="1160"/>
                    <a:pt x="159" y="1159"/>
                  </a:cubicBezTo>
                  <a:cubicBezTo>
                    <a:pt x="143" y="1154"/>
                    <a:pt x="126" y="1150"/>
                    <a:pt x="108" y="1158"/>
                  </a:cubicBezTo>
                  <a:close/>
                </a:path>
              </a:pathLst>
            </a:custGeom>
            <a:solidFill>
              <a:srgbClr val="59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7" name="Freeform 33"/>
            <p:cNvSpPr>
              <a:spLocks/>
            </p:cNvSpPr>
            <p:nvPr/>
          </p:nvSpPr>
          <p:spPr bwMode="auto">
            <a:xfrm>
              <a:off x="4064" y="1688"/>
              <a:ext cx="1124" cy="859"/>
            </a:xfrm>
            <a:custGeom>
              <a:avLst/>
              <a:gdLst>
                <a:gd name="T0" fmla="*/ 1208 w 1430"/>
                <a:gd name="T1" fmla="*/ 1013 h 1093"/>
                <a:gd name="T2" fmla="*/ 1120 w 1430"/>
                <a:gd name="T3" fmla="*/ 956 h 1093"/>
                <a:gd name="T4" fmla="*/ 1054 w 1430"/>
                <a:gd name="T5" fmla="*/ 973 h 1093"/>
                <a:gd name="T6" fmla="*/ 973 w 1430"/>
                <a:gd name="T7" fmla="*/ 1070 h 1093"/>
                <a:gd name="T8" fmla="*/ 962 w 1430"/>
                <a:gd name="T9" fmla="*/ 1025 h 1093"/>
                <a:gd name="T10" fmla="*/ 929 w 1430"/>
                <a:gd name="T11" fmla="*/ 1024 h 1093"/>
                <a:gd name="T12" fmla="*/ 885 w 1430"/>
                <a:gd name="T13" fmla="*/ 1027 h 1093"/>
                <a:gd name="T14" fmla="*/ 847 w 1430"/>
                <a:gd name="T15" fmla="*/ 1028 h 1093"/>
                <a:gd name="T16" fmla="*/ 803 w 1430"/>
                <a:gd name="T17" fmla="*/ 1053 h 1093"/>
                <a:gd name="T18" fmla="*/ 725 w 1430"/>
                <a:gd name="T19" fmla="*/ 1029 h 1093"/>
                <a:gd name="T20" fmla="*/ 633 w 1430"/>
                <a:gd name="T21" fmla="*/ 1027 h 1093"/>
                <a:gd name="T22" fmla="*/ 600 w 1430"/>
                <a:gd name="T23" fmla="*/ 1019 h 1093"/>
                <a:gd name="T24" fmla="*/ 531 w 1430"/>
                <a:gd name="T25" fmla="*/ 1007 h 1093"/>
                <a:gd name="T26" fmla="*/ 433 w 1430"/>
                <a:gd name="T27" fmla="*/ 1000 h 1093"/>
                <a:gd name="T28" fmla="*/ 377 w 1430"/>
                <a:gd name="T29" fmla="*/ 1015 h 1093"/>
                <a:gd name="T30" fmla="*/ 348 w 1430"/>
                <a:gd name="T31" fmla="*/ 847 h 1093"/>
                <a:gd name="T32" fmla="*/ 328 w 1430"/>
                <a:gd name="T33" fmla="*/ 761 h 1093"/>
                <a:gd name="T34" fmla="*/ 298 w 1430"/>
                <a:gd name="T35" fmla="*/ 635 h 1093"/>
                <a:gd name="T36" fmla="*/ 226 w 1430"/>
                <a:gd name="T37" fmla="*/ 642 h 1093"/>
                <a:gd name="T38" fmla="*/ 155 w 1430"/>
                <a:gd name="T39" fmla="*/ 575 h 1093"/>
                <a:gd name="T40" fmla="*/ 62 w 1430"/>
                <a:gd name="T41" fmla="*/ 599 h 1093"/>
                <a:gd name="T42" fmla="*/ 30 w 1430"/>
                <a:gd name="T43" fmla="*/ 545 h 1093"/>
                <a:gd name="T44" fmla="*/ 4 w 1430"/>
                <a:gd name="T45" fmla="*/ 498 h 1093"/>
                <a:gd name="T46" fmla="*/ 22 w 1430"/>
                <a:gd name="T47" fmla="*/ 399 h 1093"/>
                <a:gd name="T48" fmla="*/ 49 w 1430"/>
                <a:gd name="T49" fmla="*/ 347 h 1093"/>
                <a:gd name="T50" fmla="*/ 55 w 1430"/>
                <a:gd name="T51" fmla="*/ 308 h 1093"/>
                <a:gd name="T52" fmla="*/ 70 w 1430"/>
                <a:gd name="T53" fmla="*/ 267 h 1093"/>
                <a:gd name="T54" fmla="*/ 99 w 1430"/>
                <a:gd name="T55" fmla="*/ 215 h 1093"/>
                <a:gd name="T56" fmla="*/ 104 w 1430"/>
                <a:gd name="T57" fmla="*/ 122 h 1093"/>
                <a:gd name="T58" fmla="*/ 148 w 1430"/>
                <a:gd name="T59" fmla="*/ 73 h 1093"/>
                <a:gd name="T60" fmla="*/ 249 w 1430"/>
                <a:gd name="T61" fmla="*/ 16 h 1093"/>
                <a:gd name="T62" fmla="*/ 345 w 1430"/>
                <a:gd name="T63" fmla="*/ 11 h 1093"/>
                <a:gd name="T64" fmla="*/ 447 w 1430"/>
                <a:gd name="T65" fmla="*/ 69 h 1093"/>
                <a:gd name="T66" fmla="*/ 532 w 1430"/>
                <a:gd name="T67" fmla="*/ 39 h 1093"/>
                <a:gd name="T68" fmla="*/ 601 w 1430"/>
                <a:gd name="T69" fmla="*/ 31 h 1093"/>
                <a:gd name="T70" fmla="*/ 655 w 1430"/>
                <a:gd name="T71" fmla="*/ 35 h 1093"/>
                <a:gd name="T72" fmla="*/ 704 w 1430"/>
                <a:gd name="T73" fmla="*/ 28 h 1093"/>
                <a:gd name="T74" fmla="*/ 848 w 1430"/>
                <a:gd name="T75" fmla="*/ 29 h 1093"/>
                <a:gd name="T76" fmla="*/ 937 w 1430"/>
                <a:gd name="T77" fmla="*/ 153 h 1093"/>
                <a:gd name="T78" fmla="*/ 991 w 1430"/>
                <a:gd name="T79" fmla="*/ 326 h 1093"/>
                <a:gd name="T80" fmla="*/ 1096 w 1430"/>
                <a:gd name="T81" fmla="*/ 350 h 1093"/>
                <a:gd name="T82" fmla="*/ 1146 w 1430"/>
                <a:gd name="T83" fmla="*/ 389 h 1093"/>
                <a:gd name="T84" fmla="*/ 1228 w 1430"/>
                <a:gd name="T85" fmla="*/ 487 h 1093"/>
                <a:gd name="T86" fmla="*/ 1231 w 1430"/>
                <a:gd name="T87" fmla="*/ 522 h 1093"/>
                <a:gd name="T88" fmla="*/ 1201 w 1430"/>
                <a:gd name="T89" fmla="*/ 564 h 1093"/>
                <a:gd name="T90" fmla="*/ 1216 w 1430"/>
                <a:gd name="T91" fmla="*/ 595 h 1093"/>
                <a:gd name="T92" fmla="*/ 1288 w 1430"/>
                <a:gd name="T93" fmla="*/ 613 h 1093"/>
                <a:gd name="T94" fmla="*/ 1350 w 1430"/>
                <a:gd name="T95" fmla="*/ 643 h 1093"/>
                <a:gd name="T96" fmla="*/ 1376 w 1430"/>
                <a:gd name="T97" fmla="*/ 634 h 1093"/>
                <a:gd name="T98" fmla="*/ 1421 w 1430"/>
                <a:gd name="T99" fmla="*/ 761 h 1093"/>
                <a:gd name="T100" fmla="*/ 1390 w 1430"/>
                <a:gd name="T101" fmla="*/ 915 h 1093"/>
                <a:gd name="T102" fmla="*/ 1337 w 1430"/>
                <a:gd name="T103" fmla="*/ 983 h 1093"/>
                <a:gd name="T104" fmla="*/ 1321 w 1430"/>
                <a:gd name="T105" fmla="*/ 1044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0" h="1093">
                  <a:moveTo>
                    <a:pt x="1311" y="1093"/>
                  </a:moveTo>
                  <a:cubicBezTo>
                    <a:pt x="1305" y="1091"/>
                    <a:pt x="1303" y="1088"/>
                    <a:pt x="1299" y="1085"/>
                  </a:cubicBezTo>
                  <a:cubicBezTo>
                    <a:pt x="1269" y="1061"/>
                    <a:pt x="1240" y="1035"/>
                    <a:pt x="1208" y="1013"/>
                  </a:cubicBezTo>
                  <a:cubicBezTo>
                    <a:pt x="1197" y="1005"/>
                    <a:pt x="1189" y="996"/>
                    <a:pt x="1181" y="985"/>
                  </a:cubicBezTo>
                  <a:cubicBezTo>
                    <a:pt x="1176" y="977"/>
                    <a:pt x="1171" y="969"/>
                    <a:pt x="1164" y="963"/>
                  </a:cubicBezTo>
                  <a:cubicBezTo>
                    <a:pt x="1150" y="949"/>
                    <a:pt x="1137" y="947"/>
                    <a:pt x="1120" y="956"/>
                  </a:cubicBezTo>
                  <a:cubicBezTo>
                    <a:pt x="1114" y="960"/>
                    <a:pt x="1108" y="964"/>
                    <a:pt x="1102" y="968"/>
                  </a:cubicBezTo>
                  <a:cubicBezTo>
                    <a:pt x="1092" y="974"/>
                    <a:pt x="1081" y="977"/>
                    <a:pt x="1070" y="974"/>
                  </a:cubicBezTo>
                  <a:cubicBezTo>
                    <a:pt x="1065" y="973"/>
                    <a:pt x="1059" y="973"/>
                    <a:pt x="1054" y="973"/>
                  </a:cubicBezTo>
                  <a:cubicBezTo>
                    <a:pt x="1034" y="971"/>
                    <a:pt x="1021" y="982"/>
                    <a:pt x="1012" y="999"/>
                  </a:cubicBezTo>
                  <a:cubicBezTo>
                    <a:pt x="1009" y="1007"/>
                    <a:pt x="1007" y="1016"/>
                    <a:pt x="1005" y="1025"/>
                  </a:cubicBezTo>
                  <a:cubicBezTo>
                    <a:pt x="1003" y="1046"/>
                    <a:pt x="991" y="1061"/>
                    <a:pt x="973" y="1070"/>
                  </a:cubicBezTo>
                  <a:cubicBezTo>
                    <a:pt x="963" y="1075"/>
                    <a:pt x="961" y="1074"/>
                    <a:pt x="961" y="1064"/>
                  </a:cubicBezTo>
                  <a:cubicBezTo>
                    <a:pt x="961" y="1055"/>
                    <a:pt x="962" y="1046"/>
                    <a:pt x="962" y="1037"/>
                  </a:cubicBezTo>
                  <a:cubicBezTo>
                    <a:pt x="962" y="1033"/>
                    <a:pt x="962" y="1029"/>
                    <a:pt x="962" y="1025"/>
                  </a:cubicBezTo>
                  <a:cubicBezTo>
                    <a:pt x="961" y="1019"/>
                    <a:pt x="958" y="1014"/>
                    <a:pt x="951" y="1012"/>
                  </a:cubicBezTo>
                  <a:cubicBezTo>
                    <a:pt x="945" y="1010"/>
                    <a:pt x="941" y="1013"/>
                    <a:pt x="937" y="1017"/>
                  </a:cubicBezTo>
                  <a:cubicBezTo>
                    <a:pt x="934" y="1020"/>
                    <a:pt x="933" y="1024"/>
                    <a:pt x="929" y="1024"/>
                  </a:cubicBezTo>
                  <a:cubicBezTo>
                    <a:pt x="929" y="1024"/>
                    <a:pt x="928" y="1023"/>
                    <a:pt x="928" y="1023"/>
                  </a:cubicBezTo>
                  <a:cubicBezTo>
                    <a:pt x="922" y="1010"/>
                    <a:pt x="921" y="1008"/>
                    <a:pt x="909" y="1009"/>
                  </a:cubicBezTo>
                  <a:cubicBezTo>
                    <a:pt x="898" y="1009"/>
                    <a:pt x="888" y="1016"/>
                    <a:pt x="885" y="1027"/>
                  </a:cubicBezTo>
                  <a:cubicBezTo>
                    <a:pt x="884" y="1031"/>
                    <a:pt x="883" y="1034"/>
                    <a:pt x="883" y="1038"/>
                  </a:cubicBezTo>
                  <a:cubicBezTo>
                    <a:pt x="877" y="1037"/>
                    <a:pt x="876" y="1033"/>
                    <a:pt x="874" y="1030"/>
                  </a:cubicBezTo>
                  <a:cubicBezTo>
                    <a:pt x="867" y="1019"/>
                    <a:pt x="856" y="1018"/>
                    <a:pt x="847" y="1028"/>
                  </a:cubicBezTo>
                  <a:cubicBezTo>
                    <a:pt x="844" y="1032"/>
                    <a:pt x="842" y="1037"/>
                    <a:pt x="839" y="1041"/>
                  </a:cubicBezTo>
                  <a:cubicBezTo>
                    <a:pt x="831" y="1053"/>
                    <a:pt x="827" y="1054"/>
                    <a:pt x="814" y="1050"/>
                  </a:cubicBezTo>
                  <a:cubicBezTo>
                    <a:pt x="809" y="1048"/>
                    <a:pt x="806" y="1047"/>
                    <a:pt x="803" y="1053"/>
                  </a:cubicBezTo>
                  <a:cubicBezTo>
                    <a:pt x="799" y="1063"/>
                    <a:pt x="791" y="1066"/>
                    <a:pt x="781" y="1062"/>
                  </a:cubicBezTo>
                  <a:cubicBezTo>
                    <a:pt x="775" y="1060"/>
                    <a:pt x="770" y="1057"/>
                    <a:pt x="765" y="1054"/>
                  </a:cubicBezTo>
                  <a:cubicBezTo>
                    <a:pt x="752" y="1045"/>
                    <a:pt x="739" y="1036"/>
                    <a:pt x="725" y="1029"/>
                  </a:cubicBezTo>
                  <a:cubicBezTo>
                    <a:pt x="716" y="1024"/>
                    <a:pt x="707" y="1020"/>
                    <a:pt x="696" y="1018"/>
                  </a:cubicBezTo>
                  <a:cubicBezTo>
                    <a:pt x="685" y="1016"/>
                    <a:pt x="676" y="1019"/>
                    <a:pt x="669" y="1027"/>
                  </a:cubicBezTo>
                  <a:cubicBezTo>
                    <a:pt x="656" y="1041"/>
                    <a:pt x="645" y="1041"/>
                    <a:pt x="633" y="1027"/>
                  </a:cubicBezTo>
                  <a:cubicBezTo>
                    <a:pt x="630" y="1024"/>
                    <a:pt x="627" y="1020"/>
                    <a:pt x="623" y="1017"/>
                  </a:cubicBezTo>
                  <a:cubicBezTo>
                    <a:pt x="616" y="1010"/>
                    <a:pt x="610" y="1010"/>
                    <a:pt x="603" y="1016"/>
                  </a:cubicBezTo>
                  <a:cubicBezTo>
                    <a:pt x="601" y="1017"/>
                    <a:pt x="601" y="1018"/>
                    <a:pt x="600" y="1019"/>
                  </a:cubicBezTo>
                  <a:cubicBezTo>
                    <a:pt x="593" y="1024"/>
                    <a:pt x="591" y="1025"/>
                    <a:pt x="584" y="1019"/>
                  </a:cubicBezTo>
                  <a:cubicBezTo>
                    <a:pt x="577" y="1011"/>
                    <a:pt x="568" y="1008"/>
                    <a:pt x="558" y="1011"/>
                  </a:cubicBezTo>
                  <a:cubicBezTo>
                    <a:pt x="548" y="1014"/>
                    <a:pt x="540" y="1011"/>
                    <a:pt x="531" y="1007"/>
                  </a:cubicBezTo>
                  <a:cubicBezTo>
                    <a:pt x="527" y="1004"/>
                    <a:pt x="522" y="1001"/>
                    <a:pt x="517" y="999"/>
                  </a:cubicBezTo>
                  <a:cubicBezTo>
                    <a:pt x="510" y="996"/>
                    <a:pt x="504" y="995"/>
                    <a:pt x="498" y="998"/>
                  </a:cubicBezTo>
                  <a:cubicBezTo>
                    <a:pt x="476" y="1007"/>
                    <a:pt x="455" y="1003"/>
                    <a:pt x="433" y="1000"/>
                  </a:cubicBezTo>
                  <a:cubicBezTo>
                    <a:pt x="424" y="999"/>
                    <a:pt x="416" y="999"/>
                    <a:pt x="407" y="1000"/>
                  </a:cubicBezTo>
                  <a:cubicBezTo>
                    <a:pt x="396" y="1002"/>
                    <a:pt x="387" y="1008"/>
                    <a:pt x="380" y="1016"/>
                  </a:cubicBezTo>
                  <a:cubicBezTo>
                    <a:pt x="379" y="1015"/>
                    <a:pt x="378" y="1015"/>
                    <a:pt x="377" y="1015"/>
                  </a:cubicBezTo>
                  <a:cubicBezTo>
                    <a:pt x="358" y="1000"/>
                    <a:pt x="356" y="980"/>
                    <a:pt x="362" y="958"/>
                  </a:cubicBezTo>
                  <a:cubicBezTo>
                    <a:pt x="369" y="929"/>
                    <a:pt x="367" y="900"/>
                    <a:pt x="359" y="871"/>
                  </a:cubicBezTo>
                  <a:cubicBezTo>
                    <a:pt x="356" y="862"/>
                    <a:pt x="352" y="854"/>
                    <a:pt x="348" y="847"/>
                  </a:cubicBezTo>
                  <a:cubicBezTo>
                    <a:pt x="341" y="834"/>
                    <a:pt x="339" y="821"/>
                    <a:pt x="342" y="808"/>
                  </a:cubicBezTo>
                  <a:cubicBezTo>
                    <a:pt x="345" y="794"/>
                    <a:pt x="341" y="781"/>
                    <a:pt x="334" y="770"/>
                  </a:cubicBezTo>
                  <a:cubicBezTo>
                    <a:pt x="332" y="767"/>
                    <a:pt x="331" y="764"/>
                    <a:pt x="328" y="761"/>
                  </a:cubicBezTo>
                  <a:cubicBezTo>
                    <a:pt x="308" y="735"/>
                    <a:pt x="301" y="705"/>
                    <a:pt x="299" y="673"/>
                  </a:cubicBezTo>
                  <a:cubicBezTo>
                    <a:pt x="299" y="664"/>
                    <a:pt x="299" y="655"/>
                    <a:pt x="299" y="647"/>
                  </a:cubicBezTo>
                  <a:cubicBezTo>
                    <a:pt x="299" y="643"/>
                    <a:pt x="299" y="639"/>
                    <a:pt x="298" y="635"/>
                  </a:cubicBezTo>
                  <a:cubicBezTo>
                    <a:pt x="294" y="623"/>
                    <a:pt x="285" y="617"/>
                    <a:pt x="272" y="620"/>
                  </a:cubicBezTo>
                  <a:cubicBezTo>
                    <a:pt x="260" y="623"/>
                    <a:pt x="249" y="629"/>
                    <a:pt x="238" y="635"/>
                  </a:cubicBezTo>
                  <a:cubicBezTo>
                    <a:pt x="234" y="638"/>
                    <a:pt x="231" y="641"/>
                    <a:pt x="226" y="642"/>
                  </a:cubicBezTo>
                  <a:cubicBezTo>
                    <a:pt x="221" y="631"/>
                    <a:pt x="217" y="621"/>
                    <a:pt x="213" y="610"/>
                  </a:cubicBezTo>
                  <a:cubicBezTo>
                    <a:pt x="209" y="597"/>
                    <a:pt x="199" y="590"/>
                    <a:pt x="187" y="588"/>
                  </a:cubicBezTo>
                  <a:cubicBezTo>
                    <a:pt x="175" y="586"/>
                    <a:pt x="164" y="583"/>
                    <a:pt x="155" y="575"/>
                  </a:cubicBezTo>
                  <a:cubicBezTo>
                    <a:pt x="150" y="571"/>
                    <a:pt x="145" y="572"/>
                    <a:pt x="140" y="574"/>
                  </a:cubicBezTo>
                  <a:cubicBezTo>
                    <a:pt x="136" y="576"/>
                    <a:pt x="132" y="579"/>
                    <a:pt x="129" y="583"/>
                  </a:cubicBezTo>
                  <a:cubicBezTo>
                    <a:pt x="110" y="602"/>
                    <a:pt x="86" y="602"/>
                    <a:pt x="62" y="599"/>
                  </a:cubicBezTo>
                  <a:cubicBezTo>
                    <a:pt x="50" y="598"/>
                    <a:pt x="44" y="589"/>
                    <a:pt x="43" y="577"/>
                  </a:cubicBezTo>
                  <a:cubicBezTo>
                    <a:pt x="42" y="572"/>
                    <a:pt x="41" y="568"/>
                    <a:pt x="37" y="565"/>
                  </a:cubicBezTo>
                  <a:cubicBezTo>
                    <a:pt x="31" y="559"/>
                    <a:pt x="29" y="553"/>
                    <a:pt x="30" y="545"/>
                  </a:cubicBezTo>
                  <a:cubicBezTo>
                    <a:pt x="31" y="536"/>
                    <a:pt x="27" y="530"/>
                    <a:pt x="20" y="526"/>
                  </a:cubicBezTo>
                  <a:cubicBezTo>
                    <a:pt x="17" y="524"/>
                    <a:pt x="14" y="523"/>
                    <a:pt x="12" y="521"/>
                  </a:cubicBezTo>
                  <a:cubicBezTo>
                    <a:pt x="3" y="514"/>
                    <a:pt x="0" y="509"/>
                    <a:pt x="4" y="498"/>
                  </a:cubicBezTo>
                  <a:cubicBezTo>
                    <a:pt x="8" y="482"/>
                    <a:pt x="13" y="467"/>
                    <a:pt x="18" y="452"/>
                  </a:cubicBezTo>
                  <a:cubicBezTo>
                    <a:pt x="21" y="440"/>
                    <a:pt x="25" y="428"/>
                    <a:pt x="25" y="415"/>
                  </a:cubicBezTo>
                  <a:cubicBezTo>
                    <a:pt x="25" y="410"/>
                    <a:pt x="25" y="404"/>
                    <a:pt x="22" y="399"/>
                  </a:cubicBezTo>
                  <a:cubicBezTo>
                    <a:pt x="19" y="393"/>
                    <a:pt x="20" y="388"/>
                    <a:pt x="22" y="383"/>
                  </a:cubicBezTo>
                  <a:cubicBezTo>
                    <a:pt x="25" y="378"/>
                    <a:pt x="27" y="373"/>
                    <a:pt x="29" y="368"/>
                  </a:cubicBezTo>
                  <a:cubicBezTo>
                    <a:pt x="32" y="357"/>
                    <a:pt x="37" y="349"/>
                    <a:pt x="49" y="347"/>
                  </a:cubicBezTo>
                  <a:cubicBezTo>
                    <a:pt x="57" y="346"/>
                    <a:pt x="60" y="339"/>
                    <a:pt x="61" y="332"/>
                  </a:cubicBezTo>
                  <a:cubicBezTo>
                    <a:pt x="62" y="327"/>
                    <a:pt x="62" y="322"/>
                    <a:pt x="62" y="316"/>
                  </a:cubicBezTo>
                  <a:cubicBezTo>
                    <a:pt x="62" y="312"/>
                    <a:pt x="61" y="308"/>
                    <a:pt x="55" y="308"/>
                  </a:cubicBezTo>
                  <a:cubicBezTo>
                    <a:pt x="51" y="308"/>
                    <a:pt x="51" y="305"/>
                    <a:pt x="52" y="301"/>
                  </a:cubicBezTo>
                  <a:cubicBezTo>
                    <a:pt x="53" y="297"/>
                    <a:pt x="54" y="292"/>
                    <a:pt x="57" y="288"/>
                  </a:cubicBezTo>
                  <a:cubicBezTo>
                    <a:pt x="61" y="281"/>
                    <a:pt x="66" y="274"/>
                    <a:pt x="70" y="267"/>
                  </a:cubicBezTo>
                  <a:cubicBezTo>
                    <a:pt x="74" y="260"/>
                    <a:pt x="78" y="254"/>
                    <a:pt x="87" y="252"/>
                  </a:cubicBezTo>
                  <a:cubicBezTo>
                    <a:pt x="96" y="250"/>
                    <a:pt x="99" y="242"/>
                    <a:pt x="100" y="234"/>
                  </a:cubicBezTo>
                  <a:cubicBezTo>
                    <a:pt x="100" y="228"/>
                    <a:pt x="100" y="221"/>
                    <a:pt x="99" y="215"/>
                  </a:cubicBezTo>
                  <a:cubicBezTo>
                    <a:pt x="99" y="206"/>
                    <a:pt x="100" y="198"/>
                    <a:pt x="105" y="190"/>
                  </a:cubicBezTo>
                  <a:cubicBezTo>
                    <a:pt x="114" y="177"/>
                    <a:pt x="115" y="162"/>
                    <a:pt x="111" y="147"/>
                  </a:cubicBezTo>
                  <a:cubicBezTo>
                    <a:pt x="108" y="139"/>
                    <a:pt x="106" y="130"/>
                    <a:pt x="104" y="122"/>
                  </a:cubicBezTo>
                  <a:cubicBezTo>
                    <a:pt x="101" y="109"/>
                    <a:pt x="105" y="102"/>
                    <a:pt x="117" y="96"/>
                  </a:cubicBezTo>
                  <a:cubicBezTo>
                    <a:pt x="120" y="95"/>
                    <a:pt x="122" y="94"/>
                    <a:pt x="124" y="93"/>
                  </a:cubicBezTo>
                  <a:cubicBezTo>
                    <a:pt x="135" y="89"/>
                    <a:pt x="143" y="83"/>
                    <a:pt x="148" y="73"/>
                  </a:cubicBezTo>
                  <a:cubicBezTo>
                    <a:pt x="151" y="67"/>
                    <a:pt x="155" y="64"/>
                    <a:pt x="162" y="66"/>
                  </a:cubicBezTo>
                  <a:cubicBezTo>
                    <a:pt x="168" y="67"/>
                    <a:pt x="173" y="65"/>
                    <a:pt x="178" y="63"/>
                  </a:cubicBezTo>
                  <a:cubicBezTo>
                    <a:pt x="205" y="53"/>
                    <a:pt x="229" y="38"/>
                    <a:pt x="249" y="16"/>
                  </a:cubicBezTo>
                  <a:cubicBezTo>
                    <a:pt x="261" y="3"/>
                    <a:pt x="275" y="1"/>
                    <a:pt x="291" y="5"/>
                  </a:cubicBezTo>
                  <a:cubicBezTo>
                    <a:pt x="297" y="7"/>
                    <a:pt x="302" y="9"/>
                    <a:pt x="308" y="11"/>
                  </a:cubicBezTo>
                  <a:cubicBezTo>
                    <a:pt x="320" y="15"/>
                    <a:pt x="333" y="14"/>
                    <a:pt x="345" y="11"/>
                  </a:cubicBezTo>
                  <a:cubicBezTo>
                    <a:pt x="352" y="10"/>
                    <a:pt x="358" y="8"/>
                    <a:pt x="365" y="7"/>
                  </a:cubicBezTo>
                  <a:cubicBezTo>
                    <a:pt x="384" y="2"/>
                    <a:pt x="391" y="6"/>
                    <a:pt x="400" y="22"/>
                  </a:cubicBezTo>
                  <a:cubicBezTo>
                    <a:pt x="411" y="42"/>
                    <a:pt x="426" y="58"/>
                    <a:pt x="447" y="69"/>
                  </a:cubicBezTo>
                  <a:cubicBezTo>
                    <a:pt x="456" y="74"/>
                    <a:pt x="457" y="74"/>
                    <a:pt x="463" y="65"/>
                  </a:cubicBezTo>
                  <a:cubicBezTo>
                    <a:pt x="477" y="46"/>
                    <a:pt x="495" y="37"/>
                    <a:pt x="518" y="38"/>
                  </a:cubicBezTo>
                  <a:cubicBezTo>
                    <a:pt x="523" y="38"/>
                    <a:pt x="528" y="38"/>
                    <a:pt x="532" y="39"/>
                  </a:cubicBezTo>
                  <a:cubicBezTo>
                    <a:pt x="542" y="42"/>
                    <a:pt x="550" y="40"/>
                    <a:pt x="559" y="36"/>
                  </a:cubicBezTo>
                  <a:cubicBezTo>
                    <a:pt x="563" y="34"/>
                    <a:pt x="568" y="33"/>
                    <a:pt x="572" y="31"/>
                  </a:cubicBezTo>
                  <a:cubicBezTo>
                    <a:pt x="582" y="25"/>
                    <a:pt x="592" y="25"/>
                    <a:pt x="601" y="31"/>
                  </a:cubicBezTo>
                  <a:cubicBezTo>
                    <a:pt x="609" y="37"/>
                    <a:pt x="617" y="37"/>
                    <a:pt x="626" y="33"/>
                  </a:cubicBezTo>
                  <a:cubicBezTo>
                    <a:pt x="633" y="30"/>
                    <a:pt x="639" y="30"/>
                    <a:pt x="645" y="36"/>
                  </a:cubicBezTo>
                  <a:cubicBezTo>
                    <a:pt x="648" y="39"/>
                    <a:pt x="651" y="38"/>
                    <a:pt x="655" y="35"/>
                  </a:cubicBezTo>
                  <a:cubicBezTo>
                    <a:pt x="657" y="32"/>
                    <a:pt x="659" y="30"/>
                    <a:pt x="661" y="29"/>
                  </a:cubicBezTo>
                  <a:cubicBezTo>
                    <a:pt x="672" y="21"/>
                    <a:pt x="683" y="19"/>
                    <a:pt x="695" y="25"/>
                  </a:cubicBezTo>
                  <a:cubicBezTo>
                    <a:pt x="698" y="26"/>
                    <a:pt x="701" y="27"/>
                    <a:pt x="704" y="28"/>
                  </a:cubicBezTo>
                  <a:cubicBezTo>
                    <a:pt x="722" y="38"/>
                    <a:pt x="733" y="35"/>
                    <a:pt x="744" y="21"/>
                  </a:cubicBezTo>
                  <a:cubicBezTo>
                    <a:pt x="758" y="4"/>
                    <a:pt x="782" y="0"/>
                    <a:pt x="802" y="11"/>
                  </a:cubicBezTo>
                  <a:cubicBezTo>
                    <a:pt x="817" y="19"/>
                    <a:pt x="831" y="27"/>
                    <a:pt x="848" y="29"/>
                  </a:cubicBezTo>
                  <a:cubicBezTo>
                    <a:pt x="853" y="30"/>
                    <a:pt x="854" y="33"/>
                    <a:pt x="854" y="38"/>
                  </a:cubicBezTo>
                  <a:cubicBezTo>
                    <a:pt x="853" y="79"/>
                    <a:pt x="872" y="109"/>
                    <a:pt x="909" y="128"/>
                  </a:cubicBezTo>
                  <a:cubicBezTo>
                    <a:pt x="921" y="134"/>
                    <a:pt x="930" y="141"/>
                    <a:pt x="937" y="153"/>
                  </a:cubicBezTo>
                  <a:cubicBezTo>
                    <a:pt x="957" y="190"/>
                    <a:pt x="976" y="228"/>
                    <a:pt x="984" y="270"/>
                  </a:cubicBezTo>
                  <a:cubicBezTo>
                    <a:pt x="986" y="283"/>
                    <a:pt x="986" y="296"/>
                    <a:pt x="988" y="309"/>
                  </a:cubicBezTo>
                  <a:cubicBezTo>
                    <a:pt x="988" y="315"/>
                    <a:pt x="989" y="321"/>
                    <a:pt x="991" y="326"/>
                  </a:cubicBezTo>
                  <a:cubicBezTo>
                    <a:pt x="996" y="341"/>
                    <a:pt x="1005" y="348"/>
                    <a:pt x="1021" y="347"/>
                  </a:cubicBezTo>
                  <a:cubicBezTo>
                    <a:pt x="1036" y="346"/>
                    <a:pt x="1050" y="347"/>
                    <a:pt x="1063" y="354"/>
                  </a:cubicBezTo>
                  <a:cubicBezTo>
                    <a:pt x="1075" y="360"/>
                    <a:pt x="1086" y="357"/>
                    <a:pt x="1096" y="350"/>
                  </a:cubicBezTo>
                  <a:cubicBezTo>
                    <a:pt x="1103" y="346"/>
                    <a:pt x="1108" y="340"/>
                    <a:pt x="1116" y="338"/>
                  </a:cubicBezTo>
                  <a:cubicBezTo>
                    <a:pt x="1127" y="335"/>
                    <a:pt x="1131" y="338"/>
                    <a:pt x="1131" y="348"/>
                  </a:cubicBezTo>
                  <a:cubicBezTo>
                    <a:pt x="1132" y="363"/>
                    <a:pt x="1137" y="377"/>
                    <a:pt x="1146" y="389"/>
                  </a:cubicBezTo>
                  <a:cubicBezTo>
                    <a:pt x="1162" y="410"/>
                    <a:pt x="1175" y="434"/>
                    <a:pt x="1190" y="456"/>
                  </a:cubicBezTo>
                  <a:cubicBezTo>
                    <a:pt x="1194" y="463"/>
                    <a:pt x="1199" y="469"/>
                    <a:pt x="1205" y="476"/>
                  </a:cubicBezTo>
                  <a:cubicBezTo>
                    <a:pt x="1211" y="483"/>
                    <a:pt x="1218" y="488"/>
                    <a:pt x="1228" y="487"/>
                  </a:cubicBezTo>
                  <a:cubicBezTo>
                    <a:pt x="1235" y="486"/>
                    <a:pt x="1237" y="490"/>
                    <a:pt x="1238" y="496"/>
                  </a:cubicBezTo>
                  <a:cubicBezTo>
                    <a:pt x="1238" y="502"/>
                    <a:pt x="1237" y="507"/>
                    <a:pt x="1235" y="512"/>
                  </a:cubicBezTo>
                  <a:cubicBezTo>
                    <a:pt x="1234" y="516"/>
                    <a:pt x="1232" y="519"/>
                    <a:pt x="1231" y="522"/>
                  </a:cubicBezTo>
                  <a:cubicBezTo>
                    <a:pt x="1229" y="529"/>
                    <a:pt x="1227" y="536"/>
                    <a:pt x="1216" y="535"/>
                  </a:cubicBezTo>
                  <a:cubicBezTo>
                    <a:pt x="1211" y="534"/>
                    <a:pt x="1206" y="537"/>
                    <a:pt x="1202" y="541"/>
                  </a:cubicBezTo>
                  <a:cubicBezTo>
                    <a:pt x="1195" y="548"/>
                    <a:pt x="1195" y="557"/>
                    <a:pt x="1201" y="564"/>
                  </a:cubicBezTo>
                  <a:cubicBezTo>
                    <a:pt x="1204" y="567"/>
                    <a:pt x="1208" y="570"/>
                    <a:pt x="1212" y="572"/>
                  </a:cubicBezTo>
                  <a:cubicBezTo>
                    <a:pt x="1219" y="578"/>
                    <a:pt x="1220" y="581"/>
                    <a:pt x="1217" y="590"/>
                  </a:cubicBezTo>
                  <a:cubicBezTo>
                    <a:pt x="1217" y="592"/>
                    <a:pt x="1216" y="594"/>
                    <a:pt x="1216" y="595"/>
                  </a:cubicBezTo>
                  <a:cubicBezTo>
                    <a:pt x="1211" y="611"/>
                    <a:pt x="1217" y="622"/>
                    <a:pt x="1233" y="624"/>
                  </a:cubicBezTo>
                  <a:cubicBezTo>
                    <a:pt x="1250" y="625"/>
                    <a:pt x="1266" y="625"/>
                    <a:pt x="1280" y="613"/>
                  </a:cubicBezTo>
                  <a:cubicBezTo>
                    <a:pt x="1283" y="610"/>
                    <a:pt x="1286" y="611"/>
                    <a:pt x="1288" y="613"/>
                  </a:cubicBezTo>
                  <a:cubicBezTo>
                    <a:pt x="1292" y="617"/>
                    <a:pt x="1296" y="621"/>
                    <a:pt x="1301" y="625"/>
                  </a:cubicBezTo>
                  <a:cubicBezTo>
                    <a:pt x="1309" y="632"/>
                    <a:pt x="1319" y="638"/>
                    <a:pt x="1331" y="636"/>
                  </a:cubicBezTo>
                  <a:cubicBezTo>
                    <a:pt x="1338" y="635"/>
                    <a:pt x="1344" y="637"/>
                    <a:pt x="1350" y="643"/>
                  </a:cubicBezTo>
                  <a:cubicBezTo>
                    <a:pt x="1356" y="650"/>
                    <a:pt x="1360" y="649"/>
                    <a:pt x="1366" y="641"/>
                  </a:cubicBezTo>
                  <a:cubicBezTo>
                    <a:pt x="1369" y="638"/>
                    <a:pt x="1370" y="634"/>
                    <a:pt x="1373" y="632"/>
                  </a:cubicBezTo>
                  <a:cubicBezTo>
                    <a:pt x="1374" y="633"/>
                    <a:pt x="1375" y="633"/>
                    <a:pt x="1376" y="634"/>
                  </a:cubicBezTo>
                  <a:cubicBezTo>
                    <a:pt x="1387" y="658"/>
                    <a:pt x="1401" y="681"/>
                    <a:pt x="1416" y="703"/>
                  </a:cubicBezTo>
                  <a:cubicBezTo>
                    <a:pt x="1420" y="710"/>
                    <a:pt x="1424" y="717"/>
                    <a:pt x="1426" y="725"/>
                  </a:cubicBezTo>
                  <a:cubicBezTo>
                    <a:pt x="1430" y="738"/>
                    <a:pt x="1429" y="750"/>
                    <a:pt x="1421" y="761"/>
                  </a:cubicBezTo>
                  <a:cubicBezTo>
                    <a:pt x="1415" y="768"/>
                    <a:pt x="1408" y="775"/>
                    <a:pt x="1402" y="782"/>
                  </a:cubicBezTo>
                  <a:cubicBezTo>
                    <a:pt x="1377" y="812"/>
                    <a:pt x="1370" y="846"/>
                    <a:pt x="1380" y="884"/>
                  </a:cubicBezTo>
                  <a:cubicBezTo>
                    <a:pt x="1383" y="894"/>
                    <a:pt x="1387" y="904"/>
                    <a:pt x="1390" y="915"/>
                  </a:cubicBezTo>
                  <a:cubicBezTo>
                    <a:pt x="1394" y="932"/>
                    <a:pt x="1386" y="947"/>
                    <a:pt x="1369" y="954"/>
                  </a:cubicBezTo>
                  <a:cubicBezTo>
                    <a:pt x="1364" y="955"/>
                    <a:pt x="1359" y="956"/>
                    <a:pt x="1354" y="958"/>
                  </a:cubicBezTo>
                  <a:cubicBezTo>
                    <a:pt x="1342" y="963"/>
                    <a:pt x="1337" y="970"/>
                    <a:pt x="1337" y="983"/>
                  </a:cubicBezTo>
                  <a:cubicBezTo>
                    <a:pt x="1337" y="987"/>
                    <a:pt x="1337" y="991"/>
                    <a:pt x="1338" y="995"/>
                  </a:cubicBezTo>
                  <a:cubicBezTo>
                    <a:pt x="1339" y="1003"/>
                    <a:pt x="1337" y="1011"/>
                    <a:pt x="1332" y="1018"/>
                  </a:cubicBezTo>
                  <a:cubicBezTo>
                    <a:pt x="1326" y="1026"/>
                    <a:pt x="1323" y="1035"/>
                    <a:pt x="1321" y="1044"/>
                  </a:cubicBezTo>
                  <a:cubicBezTo>
                    <a:pt x="1318" y="1060"/>
                    <a:pt x="1315" y="1076"/>
                    <a:pt x="1311" y="1093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8" name="Freeform 34"/>
            <p:cNvSpPr>
              <a:spLocks/>
            </p:cNvSpPr>
            <p:nvPr/>
          </p:nvSpPr>
          <p:spPr bwMode="auto">
            <a:xfrm>
              <a:off x="5624" y="2300"/>
              <a:ext cx="579" cy="940"/>
            </a:xfrm>
            <a:custGeom>
              <a:avLst/>
              <a:gdLst>
                <a:gd name="T0" fmla="*/ 604 w 736"/>
                <a:gd name="T1" fmla="*/ 747 h 1197"/>
                <a:gd name="T2" fmla="*/ 641 w 736"/>
                <a:gd name="T3" fmla="*/ 794 h 1197"/>
                <a:gd name="T4" fmla="*/ 660 w 736"/>
                <a:gd name="T5" fmla="*/ 852 h 1197"/>
                <a:gd name="T6" fmla="*/ 690 w 736"/>
                <a:gd name="T7" fmla="*/ 974 h 1197"/>
                <a:gd name="T8" fmla="*/ 691 w 736"/>
                <a:gd name="T9" fmla="*/ 1036 h 1197"/>
                <a:gd name="T10" fmla="*/ 702 w 736"/>
                <a:gd name="T11" fmla="*/ 1109 h 1197"/>
                <a:gd name="T12" fmla="*/ 569 w 736"/>
                <a:gd name="T13" fmla="*/ 1147 h 1197"/>
                <a:gd name="T14" fmla="*/ 440 w 736"/>
                <a:gd name="T15" fmla="*/ 1069 h 1197"/>
                <a:gd name="T16" fmla="*/ 319 w 736"/>
                <a:gd name="T17" fmla="*/ 1104 h 1197"/>
                <a:gd name="T18" fmla="*/ 236 w 736"/>
                <a:gd name="T19" fmla="*/ 1182 h 1197"/>
                <a:gd name="T20" fmla="*/ 110 w 736"/>
                <a:gd name="T21" fmla="*/ 1149 h 1197"/>
                <a:gd name="T22" fmla="*/ 34 w 736"/>
                <a:gd name="T23" fmla="*/ 999 h 1197"/>
                <a:gd name="T24" fmla="*/ 148 w 736"/>
                <a:gd name="T25" fmla="*/ 885 h 1197"/>
                <a:gd name="T26" fmla="*/ 174 w 736"/>
                <a:gd name="T27" fmla="*/ 839 h 1197"/>
                <a:gd name="T28" fmla="*/ 117 w 736"/>
                <a:gd name="T29" fmla="*/ 753 h 1197"/>
                <a:gd name="T30" fmla="*/ 140 w 736"/>
                <a:gd name="T31" fmla="*/ 668 h 1197"/>
                <a:gd name="T32" fmla="*/ 89 w 736"/>
                <a:gd name="T33" fmla="*/ 620 h 1197"/>
                <a:gd name="T34" fmla="*/ 47 w 736"/>
                <a:gd name="T35" fmla="*/ 586 h 1197"/>
                <a:gd name="T36" fmla="*/ 26 w 736"/>
                <a:gd name="T37" fmla="*/ 395 h 1197"/>
                <a:gd name="T38" fmla="*/ 73 w 736"/>
                <a:gd name="T39" fmla="*/ 261 h 1197"/>
                <a:gd name="T40" fmla="*/ 22 w 736"/>
                <a:gd name="T41" fmla="*/ 181 h 1197"/>
                <a:gd name="T42" fmla="*/ 1 w 736"/>
                <a:gd name="T43" fmla="*/ 109 h 1197"/>
                <a:gd name="T44" fmla="*/ 46 w 736"/>
                <a:gd name="T45" fmla="*/ 85 h 1197"/>
                <a:gd name="T46" fmla="*/ 105 w 736"/>
                <a:gd name="T47" fmla="*/ 71 h 1197"/>
                <a:gd name="T48" fmla="*/ 136 w 736"/>
                <a:gd name="T49" fmla="*/ 90 h 1197"/>
                <a:gd name="T50" fmla="*/ 206 w 736"/>
                <a:gd name="T51" fmla="*/ 23 h 1197"/>
                <a:gd name="T52" fmla="*/ 304 w 736"/>
                <a:gd name="T53" fmla="*/ 0 h 1197"/>
                <a:gd name="T54" fmla="*/ 302 w 736"/>
                <a:gd name="T55" fmla="*/ 38 h 1197"/>
                <a:gd name="T56" fmla="*/ 301 w 736"/>
                <a:gd name="T57" fmla="*/ 67 h 1197"/>
                <a:gd name="T58" fmla="*/ 333 w 736"/>
                <a:gd name="T59" fmla="*/ 75 h 1197"/>
                <a:gd name="T60" fmla="*/ 291 w 736"/>
                <a:gd name="T61" fmla="*/ 128 h 1197"/>
                <a:gd name="T62" fmla="*/ 274 w 736"/>
                <a:gd name="T63" fmla="*/ 157 h 1197"/>
                <a:gd name="T64" fmla="*/ 326 w 736"/>
                <a:gd name="T65" fmla="*/ 201 h 1197"/>
                <a:gd name="T66" fmla="*/ 350 w 736"/>
                <a:gd name="T67" fmla="*/ 289 h 1197"/>
                <a:gd name="T68" fmla="*/ 379 w 736"/>
                <a:gd name="T69" fmla="*/ 333 h 1197"/>
                <a:gd name="T70" fmla="*/ 394 w 736"/>
                <a:gd name="T71" fmla="*/ 404 h 1197"/>
                <a:gd name="T72" fmla="*/ 464 w 736"/>
                <a:gd name="T73" fmla="*/ 418 h 1197"/>
                <a:gd name="T74" fmla="*/ 506 w 736"/>
                <a:gd name="T75" fmla="*/ 424 h 1197"/>
                <a:gd name="T76" fmla="*/ 602 w 736"/>
                <a:gd name="T77" fmla="*/ 405 h 1197"/>
                <a:gd name="T78" fmla="*/ 640 w 736"/>
                <a:gd name="T79" fmla="*/ 465 h 1197"/>
                <a:gd name="T80" fmla="*/ 659 w 736"/>
                <a:gd name="T81" fmla="*/ 557 h 1197"/>
                <a:gd name="T82" fmla="*/ 689 w 736"/>
                <a:gd name="T83" fmla="*/ 600 h 1197"/>
                <a:gd name="T84" fmla="*/ 666 w 736"/>
                <a:gd name="T85" fmla="*/ 684 h 1197"/>
                <a:gd name="T86" fmla="*/ 614 w 736"/>
                <a:gd name="T87" fmla="*/ 679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6" h="1197">
                  <a:moveTo>
                    <a:pt x="563" y="715"/>
                  </a:moveTo>
                  <a:cubicBezTo>
                    <a:pt x="577" y="718"/>
                    <a:pt x="583" y="727"/>
                    <a:pt x="590" y="735"/>
                  </a:cubicBezTo>
                  <a:cubicBezTo>
                    <a:pt x="594" y="740"/>
                    <a:pt x="599" y="744"/>
                    <a:pt x="604" y="747"/>
                  </a:cubicBezTo>
                  <a:cubicBezTo>
                    <a:pt x="612" y="752"/>
                    <a:pt x="619" y="756"/>
                    <a:pt x="626" y="761"/>
                  </a:cubicBezTo>
                  <a:cubicBezTo>
                    <a:pt x="632" y="765"/>
                    <a:pt x="636" y="771"/>
                    <a:pt x="636" y="779"/>
                  </a:cubicBezTo>
                  <a:cubicBezTo>
                    <a:pt x="635" y="785"/>
                    <a:pt x="637" y="790"/>
                    <a:pt x="641" y="794"/>
                  </a:cubicBezTo>
                  <a:cubicBezTo>
                    <a:pt x="649" y="802"/>
                    <a:pt x="651" y="811"/>
                    <a:pt x="650" y="821"/>
                  </a:cubicBezTo>
                  <a:cubicBezTo>
                    <a:pt x="649" y="825"/>
                    <a:pt x="649" y="828"/>
                    <a:pt x="649" y="832"/>
                  </a:cubicBezTo>
                  <a:cubicBezTo>
                    <a:pt x="648" y="841"/>
                    <a:pt x="653" y="848"/>
                    <a:pt x="660" y="852"/>
                  </a:cubicBezTo>
                  <a:cubicBezTo>
                    <a:pt x="661" y="853"/>
                    <a:pt x="662" y="854"/>
                    <a:pt x="663" y="854"/>
                  </a:cubicBezTo>
                  <a:cubicBezTo>
                    <a:pt x="693" y="870"/>
                    <a:pt x="705" y="899"/>
                    <a:pt x="700" y="934"/>
                  </a:cubicBezTo>
                  <a:cubicBezTo>
                    <a:pt x="698" y="948"/>
                    <a:pt x="694" y="961"/>
                    <a:pt x="690" y="974"/>
                  </a:cubicBezTo>
                  <a:cubicBezTo>
                    <a:pt x="687" y="983"/>
                    <a:pt x="687" y="991"/>
                    <a:pt x="690" y="1000"/>
                  </a:cubicBezTo>
                  <a:cubicBezTo>
                    <a:pt x="694" y="1009"/>
                    <a:pt x="696" y="1018"/>
                    <a:pt x="688" y="1026"/>
                  </a:cubicBezTo>
                  <a:cubicBezTo>
                    <a:pt x="685" y="1030"/>
                    <a:pt x="688" y="1034"/>
                    <a:pt x="691" y="1036"/>
                  </a:cubicBezTo>
                  <a:cubicBezTo>
                    <a:pt x="693" y="1038"/>
                    <a:pt x="696" y="1038"/>
                    <a:pt x="698" y="1039"/>
                  </a:cubicBezTo>
                  <a:cubicBezTo>
                    <a:pt x="723" y="1044"/>
                    <a:pt x="736" y="1078"/>
                    <a:pt x="720" y="1098"/>
                  </a:cubicBezTo>
                  <a:cubicBezTo>
                    <a:pt x="715" y="1104"/>
                    <a:pt x="709" y="1108"/>
                    <a:pt x="702" y="1109"/>
                  </a:cubicBezTo>
                  <a:cubicBezTo>
                    <a:pt x="680" y="1111"/>
                    <a:pt x="661" y="1119"/>
                    <a:pt x="642" y="1128"/>
                  </a:cubicBezTo>
                  <a:cubicBezTo>
                    <a:pt x="626" y="1134"/>
                    <a:pt x="610" y="1138"/>
                    <a:pt x="593" y="1139"/>
                  </a:cubicBezTo>
                  <a:cubicBezTo>
                    <a:pt x="584" y="1140"/>
                    <a:pt x="576" y="1142"/>
                    <a:pt x="569" y="1147"/>
                  </a:cubicBezTo>
                  <a:cubicBezTo>
                    <a:pt x="554" y="1156"/>
                    <a:pt x="539" y="1155"/>
                    <a:pt x="524" y="1148"/>
                  </a:cubicBezTo>
                  <a:cubicBezTo>
                    <a:pt x="512" y="1143"/>
                    <a:pt x="502" y="1135"/>
                    <a:pt x="493" y="1126"/>
                  </a:cubicBezTo>
                  <a:cubicBezTo>
                    <a:pt x="475" y="1107"/>
                    <a:pt x="457" y="1088"/>
                    <a:pt x="440" y="1069"/>
                  </a:cubicBezTo>
                  <a:cubicBezTo>
                    <a:pt x="431" y="1061"/>
                    <a:pt x="423" y="1052"/>
                    <a:pt x="412" y="1046"/>
                  </a:cubicBezTo>
                  <a:cubicBezTo>
                    <a:pt x="385" y="1030"/>
                    <a:pt x="355" y="1040"/>
                    <a:pt x="343" y="1069"/>
                  </a:cubicBezTo>
                  <a:cubicBezTo>
                    <a:pt x="337" y="1082"/>
                    <a:pt x="330" y="1094"/>
                    <a:pt x="319" y="1104"/>
                  </a:cubicBezTo>
                  <a:cubicBezTo>
                    <a:pt x="309" y="1113"/>
                    <a:pt x="300" y="1124"/>
                    <a:pt x="292" y="1135"/>
                  </a:cubicBezTo>
                  <a:cubicBezTo>
                    <a:pt x="286" y="1144"/>
                    <a:pt x="278" y="1151"/>
                    <a:pt x="269" y="1157"/>
                  </a:cubicBezTo>
                  <a:cubicBezTo>
                    <a:pt x="257" y="1164"/>
                    <a:pt x="246" y="1172"/>
                    <a:pt x="236" y="1182"/>
                  </a:cubicBezTo>
                  <a:cubicBezTo>
                    <a:pt x="226" y="1194"/>
                    <a:pt x="213" y="1197"/>
                    <a:pt x="199" y="1192"/>
                  </a:cubicBezTo>
                  <a:cubicBezTo>
                    <a:pt x="171" y="1182"/>
                    <a:pt x="143" y="1175"/>
                    <a:pt x="120" y="1155"/>
                  </a:cubicBezTo>
                  <a:cubicBezTo>
                    <a:pt x="117" y="1152"/>
                    <a:pt x="114" y="1150"/>
                    <a:pt x="110" y="1149"/>
                  </a:cubicBezTo>
                  <a:cubicBezTo>
                    <a:pt x="81" y="1136"/>
                    <a:pt x="58" y="1116"/>
                    <a:pt x="36" y="1093"/>
                  </a:cubicBezTo>
                  <a:cubicBezTo>
                    <a:pt x="35" y="1092"/>
                    <a:pt x="34" y="1090"/>
                    <a:pt x="32" y="1088"/>
                  </a:cubicBezTo>
                  <a:cubicBezTo>
                    <a:pt x="7" y="1057"/>
                    <a:pt x="8" y="1029"/>
                    <a:pt x="34" y="999"/>
                  </a:cubicBezTo>
                  <a:cubicBezTo>
                    <a:pt x="43" y="988"/>
                    <a:pt x="53" y="980"/>
                    <a:pt x="63" y="971"/>
                  </a:cubicBezTo>
                  <a:cubicBezTo>
                    <a:pt x="76" y="960"/>
                    <a:pt x="87" y="948"/>
                    <a:pt x="97" y="934"/>
                  </a:cubicBezTo>
                  <a:cubicBezTo>
                    <a:pt x="111" y="914"/>
                    <a:pt x="129" y="899"/>
                    <a:pt x="148" y="885"/>
                  </a:cubicBezTo>
                  <a:cubicBezTo>
                    <a:pt x="157" y="879"/>
                    <a:pt x="166" y="874"/>
                    <a:pt x="173" y="866"/>
                  </a:cubicBezTo>
                  <a:cubicBezTo>
                    <a:pt x="178" y="861"/>
                    <a:pt x="181" y="855"/>
                    <a:pt x="182" y="848"/>
                  </a:cubicBezTo>
                  <a:cubicBezTo>
                    <a:pt x="182" y="843"/>
                    <a:pt x="181" y="839"/>
                    <a:pt x="174" y="839"/>
                  </a:cubicBezTo>
                  <a:cubicBezTo>
                    <a:pt x="168" y="839"/>
                    <a:pt x="160" y="844"/>
                    <a:pt x="156" y="839"/>
                  </a:cubicBezTo>
                  <a:cubicBezTo>
                    <a:pt x="153" y="835"/>
                    <a:pt x="155" y="827"/>
                    <a:pt x="154" y="821"/>
                  </a:cubicBezTo>
                  <a:cubicBezTo>
                    <a:pt x="150" y="794"/>
                    <a:pt x="136" y="772"/>
                    <a:pt x="117" y="753"/>
                  </a:cubicBezTo>
                  <a:cubicBezTo>
                    <a:pt x="105" y="740"/>
                    <a:pt x="105" y="732"/>
                    <a:pt x="120" y="720"/>
                  </a:cubicBezTo>
                  <a:cubicBezTo>
                    <a:pt x="125" y="716"/>
                    <a:pt x="131" y="713"/>
                    <a:pt x="136" y="709"/>
                  </a:cubicBezTo>
                  <a:cubicBezTo>
                    <a:pt x="149" y="697"/>
                    <a:pt x="150" y="683"/>
                    <a:pt x="140" y="668"/>
                  </a:cubicBezTo>
                  <a:cubicBezTo>
                    <a:pt x="135" y="661"/>
                    <a:pt x="128" y="656"/>
                    <a:pt x="121" y="651"/>
                  </a:cubicBezTo>
                  <a:cubicBezTo>
                    <a:pt x="116" y="648"/>
                    <a:pt x="110" y="644"/>
                    <a:pt x="105" y="641"/>
                  </a:cubicBezTo>
                  <a:cubicBezTo>
                    <a:pt x="97" y="635"/>
                    <a:pt x="91" y="629"/>
                    <a:pt x="89" y="620"/>
                  </a:cubicBezTo>
                  <a:cubicBezTo>
                    <a:pt x="88" y="617"/>
                    <a:pt x="87" y="615"/>
                    <a:pt x="86" y="612"/>
                  </a:cubicBezTo>
                  <a:cubicBezTo>
                    <a:pt x="81" y="600"/>
                    <a:pt x="76" y="597"/>
                    <a:pt x="62" y="597"/>
                  </a:cubicBezTo>
                  <a:cubicBezTo>
                    <a:pt x="51" y="597"/>
                    <a:pt x="50" y="596"/>
                    <a:pt x="47" y="586"/>
                  </a:cubicBezTo>
                  <a:cubicBezTo>
                    <a:pt x="38" y="558"/>
                    <a:pt x="33" y="531"/>
                    <a:pt x="39" y="502"/>
                  </a:cubicBezTo>
                  <a:cubicBezTo>
                    <a:pt x="44" y="480"/>
                    <a:pt x="39" y="458"/>
                    <a:pt x="34" y="437"/>
                  </a:cubicBezTo>
                  <a:cubicBezTo>
                    <a:pt x="31" y="423"/>
                    <a:pt x="28" y="409"/>
                    <a:pt x="26" y="395"/>
                  </a:cubicBezTo>
                  <a:cubicBezTo>
                    <a:pt x="24" y="381"/>
                    <a:pt x="25" y="367"/>
                    <a:pt x="28" y="354"/>
                  </a:cubicBezTo>
                  <a:cubicBezTo>
                    <a:pt x="32" y="337"/>
                    <a:pt x="41" y="325"/>
                    <a:pt x="54" y="315"/>
                  </a:cubicBezTo>
                  <a:cubicBezTo>
                    <a:pt x="80" y="297"/>
                    <a:pt x="82" y="291"/>
                    <a:pt x="73" y="261"/>
                  </a:cubicBezTo>
                  <a:cubicBezTo>
                    <a:pt x="70" y="250"/>
                    <a:pt x="66" y="239"/>
                    <a:pt x="61" y="228"/>
                  </a:cubicBezTo>
                  <a:cubicBezTo>
                    <a:pt x="54" y="214"/>
                    <a:pt x="44" y="203"/>
                    <a:pt x="29" y="196"/>
                  </a:cubicBezTo>
                  <a:cubicBezTo>
                    <a:pt x="20" y="192"/>
                    <a:pt x="20" y="191"/>
                    <a:pt x="22" y="181"/>
                  </a:cubicBezTo>
                  <a:cubicBezTo>
                    <a:pt x="25" y="171"/>
                    <a:pt x="24" y="161"/>
                    <a:pt x="18" y="151"/>
                  </a:cubicBezTo>
                  <a:cubicBezTo>
                    <a:pt x="14" y="145"/>
                    <a:pt x="10" y="138"/>
                    <a:pt x="6" y="131"/>
                  </a:cubicBezTo>
                  <a:cubicBezTo>
                    <a:pt x="2" y="124"/>
                    <a:pt x="0" y="117"/>
                    <a:pt x="1" y="109"/>
                  </a:cubicBezTo>
                  <a:cubicBezTo>
                    <a:pt x="2" y="100"/>
                    <a:pt x="4" y="93"/>
                    <a:pt x="14" y="90"/>
                  </a:cubicBezTo>
                  <a:cubicBezTo>
                    <a:pt x="16" y="90"/>
                    <a:pt x="18" y="88"/>
                    <a:pt x="21" y="86"/>
                  </a:cubicBezTo>
                  <a:cubicBezTo>
                    <a:pt x="29" y="81"/>
                    <a:pt x="37" y="80"/>
                    <a:pt x="46" y="85"/>
                  </a:cubicBezTo>
                  <a:cubicBezTo>
                    <a:pt x="55" y="89"/>
                    <a:pt x="64" y="92"/>
                    <a:pt x="73" y="93"/>
                  </a:cubicBezTo>
                  <a:cubicBezTo>
                    <a:pt x="83" y="94"/>
                    <a:pt x="92" y="91"/>
                    <a:pt x="97" y="81"/>
                  </a:cubicBezTo>
                  <a:cubicBezTo>
                    <a:pt x="99" y="78"/>
                    <a:pt x="102" y="74"/>
                    <a:pt x="105" y="71"/>
                  </a:cubicBezTo>
                  <a:cubicBezTo>
                    <a:pt x="109" y="68"/>
                    <a:pt x="115" y="67"/>
                    <a:pt x="120" y="69"/>
                  </a:cubicBezTo>
                  <a:cubicBezTo>
                    <a:pt x="124" y="71"/>
                    <a:pt x="125" y="75"/>
                    <a:pt x="125" y="80"/>
                  </a:cubicBezTo>
                  <a:cubicBezTo>
                    <a:pt x="125" y="90"/>
                    <a:pt x="126" y="90"/>
                    <a:pt x="136" y="90"/>
                  </a:cubicBezTo>
                  <a:cubicBezTo>
                    <a:pt x="160" y="91"/>
                    <a:pt x="170" y="84"/>
                    <a:pt x="179" y="61"/>
                  </a:cubicBezTo>
                  <a:cubicBezTo>
                    <a:pt x="183" y="52"/>
                    <a:pt x="187" y="42"/>
                    <a:pt x="191" y="32"/>
                  </a:cubicBezTo>
                  <a:cubicBezTo>
                    <a:pt x="194" y="26"/>
                    <a:pt x="199" y="22"/>
                    <a:pt x="206" y="23"/>
                  </a:cubicBezTo>
                  <a:cubicBezTo>
                    <a:pt x="234" y="27"/>
                    <a:pt x="259" y="18"/>
                    <a:pt x="284" y="7"/>
                  </a:cubicBezTo>
                  <a:cubicBezTo>
                    <a:pt x="288" y="5"/>
                    <a:pt x="291" y="4"/>
                    <a:pt x="294" y="2"/>
                  </a:cubicBezTo>
                  <a:cubicBezTo>
                    <a:pt x="297" y="1"/>
                    <a:pt x="300" y="1"/>
                    <a:pt x="304" y="0"/>
                  </a:cubicBezTo>
                  <a:cubicBezTo>
                    <a:pt x="311" y="0"/>
                    <a:pt x="316" y="3"/>
                    <a:pt x="319" y="8"/>
                  </a:cubicBezTo>
                  <a:cubicBezTo>
                    <a:pt x="323" y="14"/>
                    <a:pt x="321" y="20"/>
                    <a:pt x="316" y="25"/>
                  </a:cubicBezTo>
                  <a:cubicBezTo>
                    <a:pt x="312" y="30"/>
                    <a:pt x="307" y="34"/>
                    <a:pt x="302" y="38"/>
                  </a:cubicBezTo>
                  <a:cubicBezTo>
                    <a:pt x="298" y="43"/>
                    <a:pt x="293" y="47"/>
                    <a:pt x="288" y="52"/>
                  </a:cubicBezTo>
                  <a:cubicBezTo>
                    <a:pt x="285" y="55"/>
                    <a:pt x="282" y="60"/>
                    <a:pt x="287" y="64"/>
                  </a:cubicBezTo>
                  <a:cubicBezTo>
                    <a:pt x="291" y="68"/>
                    <a:pt x="295" y="71"/>
                    <a:pt x="301" y="67"/>
                  </a:cubicBezTo>
                  <a:cubicBezTo>
                    <a:pt x="304" y="64"/>
                    <a:pt x="309" y="63"/>
                    <a:pt x="314" y="62"/>
                  </a:cubicBezTo>
                  <a:cubicBezTo>
                    <a:pt x="320" y="60"/>
                    <a:pt x="326" y="61"/>
                    <a:pt x="331" y="64"/>
                  </a:cubicBezTo>
                  <a:cubicBezTo>
                    <a:pt x="336" y="66"/>
                    <a:pt x="337" y="70"/>
                    <a:pt x="333" y="75"/>
                  </a:cubicBezTo>
                  <a:cubicBezTo>
                    <a:pt x="329" y="80"/>
                    <a:pt x="324" y="84"/>
                    <a:pt x="319" y="87"/>
                  </a:cubicBezTo>
                  <a:cubicBezTo>
                    <a:pt x="308" y="93"/>
                    <a:pt x="301" y="101"/>
                    <a:pt x="302" y="115"/>
                  </a:cubicBezTo>
                  <a:cubicBezTo>
                    <a:pt x="303" y="123"/>
                    <a:pt x="299" y="127"/>
                    <a:pt x="291" y="128"/>
                  </a:cubicBezTo>
                  <a:cubicBezTo>
                    <a:pt x="287" y="128"/>
                    <a:pt x="282" y="128"/>
                    <a:pt x="278" y="128"/>
                  </a:cubicBezTo>
                  <a:cubicBezTo>
                    <a:pt x="270" y="129"/>
                    <a:pt x="264" y="133"/>
                    <a:pt x="263" y="140"/>
                  </a:cubicBezTo>
                  <a:cubicBezTo>
                    <a:pt x="262" y="147"/>
                    <a:pt x="266" y="154"/>
                    <a:pt x="274" y="157"/>
                  </a:cubicBezTo>
                  <a:cubicBezTo>
                    <a:pt x="276" y="159"/>
                    <a:pt x="279" y="159"/>
                    <a:pt x="282" y="160"/>
                  </a:cubicBezTo>
                  <a:cubicBezTo>
                    <a:pt x="293" y="161"/>
                    <a:pt x="301" y="167"/>
                    <a:pt x="308" y="176"/>
                  </a:cubicBezTo>
                  <a:cubicBezTo>
                    <a:pt x="314" y="184"/>
                    <a:pt x="320" y="192"/>
                    <a:pt x="326" y="201"/>
                  </a:cubicBezTo>
                  <a:cubicBezTo>
                    <a:pt x="334" y="216"/>
                    <a:pt x="338" y="231"/>
                    <a:pt x="333" y="248"/>
                  </a:cubicBezTo>
                  <a:cubicBezTo>
                    <a:pt x="332" y="250"/>
                    <a:pt x="332" y="252"/>
                    <a:pt x="332" y="253"/>
                  </a:cubicBezTo>
                  <a:cubicBezTo>
                    <a:pt x="327" y="273"/>
                    <a:pt x="331" y="281"/>
                    <a:pt x="350" y="289"/>
                  </a:cubicBezTo>
                  <a:cubicBezTo>
                    <a:pt x="355" y="291"/>
                    <a:pt x="361" y="293"/>
                    <a:pt x="366" y="296"/>
                  </a:cubicBezTo>
                  <a:cubicBezTo>
                    <a:pt x="373" y="300"/>
                    <a:pt x="377" y="305"/>
                    <a:pt x="375" y="313"/>
                  </a:cubicBezTo>
                  <a:cubicBezTo>
                    <a:pt x="373" y="320"/>
                    <a:pt x="375" y="326"/>
                    <a:pt x="379" y="333"/>
                  </a:cubicBezTo>
                  <a:cubicBezTo>
                    <a:pt x="385" y="342"/>
                    <a:pt x="388" y="353"/>
                    <a:pt x="387" y="365"/>
                  </a:cubicBezTo>
                  <a:cubicBezTo>
                    <a:pt x="387" y="374"/>
                    <a:pt x="387" y="383"/>
                    <a:pt x="386" y="393"/>
                  </a:cubicBezTo>
                  <a:cubicBezTo>
                    <a:pt x="386" y="399"/>
                    <a:pt x="388" y="403"/>
                    <a:pt x="394" y="404"/>
                  </a:cubicBezTo>
                  <a:cubicBezTo>
                    <a:pt x="400" y="404"/>
                    <a:pt x="406" y="405"/>
                    <a:pt x="412" y="405"/>
                  </a:cubicBezTo>
                  <a:cubicBezTo>
                    <a:pt x="427" y="404"/>
                    <a:pt x="441" y="405"/>
                    <a:pt x="452" y="416"/>
                  </a:cubicBezTo>
                  <a:cubicBezTo>
                    <a:pt x="455" y="420"/>
                    <a:pt x="459" y="420"/>
                    <a:pt x="464" y="418"/>
                  </a:cubicBezTo>
                  <a:cubicBezTo>
                    <a:pt x="471" y="416"/>
                    <a:pt x="479" y="413"/>
                    <a:pt x="486" y="413"/>
                  </a:cubicBezTo>
                  <a:cubicBezTo>
                    <a:pt x="492" y="412"/>
                    <a:pt x="498" y="412"/>
                    <a:pt x="499" y="420"/>
                  </a:cubicBezTo>
                  <a:cubicBezTo>
                    <a:pt x="500" y="424"/>
                    <a:pt x="503" y="424"/>
                    <a:pt x="506" y="424"/>
                  </a:cubicBezTo>
                  <a:cubicBezTo>
                    <a:pt x="523" y="424"/>
                    <a:pt x="541" y="424"/>
                    <a:pt x="558" y="424"/>
                  </a:cubicBezTo>
                  <a:cubicBezTo>
                    <a:pt x="565" y="424"/>
                    <a:pt x="569" y="421"/>
                    <a:pt x="572" y="414"/>
                  </a:cubicBezTo>
                  <a:cubicBezTo>
                    <a:pt x="578" y="397"/>
                    <a:pt x="588" y="394"/>
                    <a:pt x="602" y="405"/>
                  </a:cubicBezTo>
                  <a:cubicBezTo>
                    <a:pt x="613" y="412"/>
                    <a:pt x="621" y="422"/>
                    <a:pt x="619" y="436"/>
                  </a:cubicBezTo>
                  <a:cubicBezTo>
                    <a:pt x="617" y="446"/>
                    <a:pt x="622" y="454"/>
                    <a:pt x="630" y="459"/>
                  </a:cubicBezTo>
                  <a:cubicBezTo>
                    <a:pt x="633" y="461"/>
                    <a:pt x="637" y="463"/>
                    <a:pt x="640" y="465"/>
                  </a:cubicBezTo>
                  <a:cubicBezTo>
                    <a:pt x="657" y="474"/>
                    <a:pt x="663" y="489"/>
                    <a:pt x="661" y="507"/>
                  </a:cubicBezTo>
                  <a:cubicBezTo>
                    <a:pt x="660" y="517"/>
                    <a:pt x="659" y="528"/>
                    <a:pt x="658" y="538"/>
                  </a:cubicBezTo>
                  <a:cubicBezTo>
                    <a:pt x="658" y="544"/>
                    <a:pt x="658" y="551"/>
                    <a:pt x="659" y="557"/>
                  </a:cubicBezTo>
                  <a:cubicBezTo>
                    <a:pt x="661" y="569"/>
                    <a:pt x="666" y="577"/>
                    <a:pt x="677" y="582"/>
                  </a:cubicBezTo>
                  <a:cubicBezTo>
                    <a:pt x="680" y="584"/>
                    <a:pt x="683" y="585"/>
                    <a:pt x="686" y="587"/>
                  </a:cubicBezTo>
                  <a:cubicBezTo>
                    <a:pt x="690" y="591"/>
                    <a:pt x="692" y="595"/>
                    <a:pt x="689" y="600"/>
                  </a:cubicBezTo>
                  <a:cubicBezTo>
                    <a:pt x="682" y="609"/>
                    <a:pt x="685" y="618"/>
                    <a:pt x="690" y="626"/>
                  </a:cubicBezTo>
                  <a:cubicBezTo>
                    <a:pt x="699" y="641"/>
                    <a:pt x="697" y="657"/>
                    <a:pt x="692" y="672"/>
                  </a:cubicBezTo>
                  <a:cubicBezTo>
                    <a:pt x="687" y="686"/>
                    <a:pt x="679" y="689"/>
                    <a:pt x="666" y="684"/>
                  </a:cubicBezTo>
                  <a:cubicBezTo>
                    <a:pt x="664" y="683"/>
                    <a:pt x="661" y="681"/>
                    <a:pt x="658" y="680"/>
                  </a:cubicBezTo>
                  <a:cubicBezTo>
                    <a:pt x="649" y="674"/>
                    <a:pt x="640" y="672"/>
                    <a:pt x="631" y="680"/>
                  </a:cubicBezTo>
                  <a:cubicBezTo>
                    <a:pt x="626" y="684"/>
                    <a:pt x="620" y="683"/>
                    <a:pt x="614" y="679"/>
                  </a:cubicBezTo>
                  <a:cubicBezTo>
                    <a:pt x="611" y="676"/>
                    <a:pt x="609" y="677"/>
                    <a:pt x="607" y="680"/>
                  </a:cubicBezTo>
                  <a:cubicBezTo>
                    <a:pt x="597" y="695"/>
                    <a:pt x="582" y="705"/>
                    <a:pt x="563" y="715"/>
                  </a:cubicBezTo>
                  <a:close/>
                </a:path>
              </a:pathLst>
            </a:custGeom>
            <a:solidFill>
              <a:srgbClr val="5A5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9" name="Freeform 35"/>
            <p:cNvSpPr>
              <a:spLocks/>
            </p:cNvSpPr>
            <p:nvPr/>
          </p:nvSpPr>
          <p:spPr bwMode="auto">
            <a:xfrm>
              <a:off x="3473" y="337"/>
              <a:ext cx="774" cy="541"/>
            </a:xfrm>
            <a:custGeom>
              <a:avLst/>
              <a:gdLst>
                <a:gd name="T0" fmla="*/ 366 w 984"/>
                <a:gd name="T1" fmla="*/ 86 h 688"/>
                <a:gd name="T2" fmla="*/ 385 w 984"/>
                <a:gd name="T3" fmla="*/ 35 h 688"/>
                <a:gd name="T4" fmla="*/ 419 w 984"/>
                <a:gd name="T5" fmla="*/ 11 h 688"/>
                <a:gd name="T6" fmla="*/ 461 w 984"/>
                <a:gd name="T7" fmla="*/ 8 h 688"/>
                <a:gd name="T8" fmla="*/ 515 w 984"/>
                <a:gd name="T9" fmla="*/ 18 h 688"/>
                <a:gd name="T10" fmla="*/ 583 w 984"/>
                <a:gd name="T11" fmla="*/ 84 h 688"/>
                <a:gd name="T12" fmla="*/ 666 w 984"/>
                <a:gd name="T13" fmla="*/ 63 h 688"/>
                <a:gd name="T14" fmla="*/ 731 w 984"/>
                <a:gd name="T15" fmla="*/ 88 h 688"/>
                <a:gd name="T16" fmla="*/ 770 w 984"/>
                <a:gd name="T17" fmla="*/ 77 h 688"/>
                <a:gd name="T18" fmla="*/ 811 w 984"/>
                <a:gd name="T19" fmla="*/ 87 h 688"/>
                <a:gd name="T20" fmla="*/ 843 w 984"/>
                <a:gd name="T21" fmla="*/ 83 h 688"/>
                <a:gd name="T22" fmla="*/ 885 w 984"/>
                <a:gd name="T23" fmla="*/ 104 h 688"/>
                <a:gd name="T24" fmla="*/ 920 w 984"/>
                <a:gd name="T25" fmla="*/ 122 h 688"/>
                <a:gd name="T26" fmla="*/ 938 w 984"/>
                <a:gd name="T27" fmla="*/ 169 h 688"/>
                <a:gd name="T28" fmla="*/ 977 w 984"/>
                <a:gd name="T29" fmla="*/ 200 h 688"/>
                <a:gd name="T30" fmla="*/ 972 w 984"/>
                <a:gd name="T31" fmla="*/ 260 h 688"/>
                <a:gd name="T32" fmla="*/ 953 w 984"/>
                <a:gd name="T33" fmla="*/ 306 h 688"/>
                <a:gd name="T34" fmla="*/ 951 w 984"/>
                <a:gd name="T35" fmla="*/ 330 h 688"/>
                <a:gd name="T36" fmla="*/ 920 w 984"/>
                <a:gd name="T37" fmla="*/ 364 h 688"/>
                <a:gd name="T38" fmla="*/ 883 w 984"/>
                <a:gd name="T39" fmla="*/ 375 h 688"/>
                <a:gd name="T40" fmla="*/ 882 w 984"/>
                <a:gd name="T41" fmla="*/ 420 h 688"/>
                <a:gd name="T42" fmla="*/ 826 w 984"/>
                <a:gd name="T43" fmla="*/ 460 h 688"/>
                <a:gd name="T44" fmla="*/ 758 w 984"/>
                <a:gd name="T45" fmla="*/ 468 h 688"/>
                <a:gd name="T46" fmla="*/ 704 w 984"/>
                <a:gd name="T47" fmla="*/ 443 h 688"/>
                <a:gd name="T48" fmla="*/ 651 w 984"/>
                <a:gd name="T49" fmla="*/ 424 h 688"/>
                <a:gd name="T50" fmla="*/ 633 w 984"/>
                <a:gd name="T51" fmla="*/ 418 h 688"/>
                <a:gd name="T52" fmla="*/ 619 w 984"/>
                <a:gd name="T53" fmla="*/ 380 h 688"/>
                <a:gd name="T54" fmla="*/ 549 w 984"/>
                <a:gd name="T55" fmla="*/ 375 h 688"/>
                <a:gd name="T56" fmla="*/ 496 w 984"/>
                <a:gd name="T57" fmla="*/ 398 h 688"/>
                <a:gd name="T58" fmla="*/ 464 w 984"/>
                <a:gd name="T59" fmla="*/ 347 h 688"/>
                <a:gd name="T60" fmla="*/ 413 w 984"/>
                <a:gd name="T61" fmla="*/ 376 h 688"/>
                <a:gd name="T62" fmla="*/ 365 w 984"/>
                <a:gd name="T63" fmla="*/ 394 h 688"/>
                <a:gd name="T64" fmla="*/ 307 w 984"/>
                <a:gd name="T65" fmla="*/ 391 h 688"/>
                <a:gd name="T66" fmla="*/ 318 w 984"/>
                <a:gd name="T67" fmla="*/ 486 h 688"/>
                <a:gd name="T68" fmla="*/ 330 w 984"/>
                <a:gd name="T69" fmla="*/ 518 h 688"/>
                <a:gd name="T70" fmla="*/ 339 w 984"/>
                <a:gd name="T71" fmla="*/ 569 h 688"/>
                <a:gd name="T72" fmla="*/ 362 w 984"/>
                <a:gd name="T73" fmla="*/ 619 h 688"/>
                <a:gd name="T74" fmla="*/ 355 w 984"/>
                <a:gd name="T75" fmla="*/ 660 h 688"/>
                <a:gd name="T76" fmla="*/ 302 w 984"/>
                <a:gd name="T77" fmla="*/ 672 h 688"/>
                <a:gd name="T78" fmla="*/ 273 w 984"/>
                <a:gd name="T79" fmla="*/ 676 h 688"/>
                <a:gd name="T80" fmla="*/ 238 w 984"/>
                <a:gd name="T81" fmla="*/ 671 h 688"/>
                <a:gd name="T82" fmla="*/ 206 w 984"/>
                <a:gd name="T83" fmla="*/ 685 h 688"/>
                <a:gd name="T84" fmla="*/ 174 w 984"/>
                <a:gd name="T85" fmla="*/ 653 h 688"/>
                <a:gd name="T86" fmla="*/ 165 w 984"/>
                <a:gd name="T87" fmla="*/ 605 h 688"/>
                <a:gd name="T88" fmla="*/ 149 w 984"/>
                <a:gd name="T89" fmla="*/ 549 h 688"/>
                <a:gd name="T90" fmla="*/ 123 w 984"/>
                <a:gd name="T91" fmla="*/ 495 h 688"/>
                <a:gd name="T92" fmla="*/ 103 w 984"/>
                <a:gd name="T93" fmla="*/ 461 h 688"/>
                <a:gd name="T94" fmla="*/ 76 w 984"/>
                <a:gd name="T95" fmla="*/ 419 h 688"/>
                <a:gd name="T96" fmla="*/ 14 w 984"/>
                <a:gd name="T97" fmla="*/ 404 h 688"/>
                <a:gd name="T98" fmla="*/ 8 w 984"/>
                <a:gd name="T99" fmla="*/ 383 h 688"/>
                <a:gd name="T100" fmla="*/ 38 w 984"/>
                <a:gd name="T101" fmla="*/ 361 h 688"/>
                <a:gd name="T102" fmla="*/ 74 w 984"/>
                <a:gd name="T103" fmla="*/ 334 h 688"/>
                <a:gd name="T104" fmla="*/ 128 w 984"/>
                <a:gd name="T105" fmla="*/ 300 h 688"/>
                <a:gd name="T106" fmla="*/ 160 w 984"/>
                <a:gd name="T107" fmla="*/ 263 h 688"/>
                <a:gd name="T108" fmla="*/ 207 w 984"/>
                <a:gd name="T109" fmla="*/ 259 h 688"/>
                <a:gd name="T110" fmla="*/ 222 w 984"/>
                <a:gd name="T111" fmla="*/ 242 h 688"/>
                <a:gd name="T112" fmla="*/ 249 w 984"/>
                <a:gd name="T113" fmla="*/ 221 h 688"/>
                <a:gd name="T114" fmla="*/ 255 w 984"/>
                <a:gd name="T115" fmla="*/ 199 h 688"/>
                <a:gd name="T116" fmla="*/ 264 w 984"/>
                <a:gd name="T117" fmla="*/ 145 h 688"/>
                <a:gd name="T118" fmla="*/ 275 w 984"/>
                <a:gd name="T119" fmla="*/ 119 h 688"/>
                <a:gd name="T120" fmla="*/ 305 w 984"/>
                <a:gd name="T121" fmla="*/ 87 h 688"/>
                <a:gd name="T122" fmla="*/ 331 w 984"/>
                <a:gd name="T123" fmla="*/ 91 h 688"/>
                <a:gd name="T124" fmla="*/ 370 w 984"/>
                <a:gd name="T125" fmla="*/ 10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4" h="688">
                  <a:moveTo>
                    <a:pt x="370" y="109"/>
                  </a:moveTo>
                  <a:cubicBezTo>
                    <a:pt x="369" y="100"/>
                    <a:pt x="367" y="93"/>
                    <a:pt x="366" y="86"/>
                  </a:cubicBezTo>
                  <a:cubicBezTo>
                    <a:pt x="363" y="74"/>
                    <a:pt x="365" y="64"/>
                    <a:pt x="375" y="56"/>
                  </a:cubicBezTo>
                  <a:cubicBezTo>
                    <a:pt x="382" y="51"/>
                    <a:pt x="386" y="44"/>
                    <a:pt x="385" y="35"/>
                  </a:cubicBezTo>
                  <a:cubicBezTo>
                    <a:pt x="384" y="27"/>
                    <a:pt x="389" y="22"/>
                    <a:pt x="396" y="19"/>
                  </a:cubicBezTo>
                  <a:cubicBezTo>
                    <a:pt x="403" y="15"/>
                    <a:pt x="411" y="13"/>
                    <a:pt x="419" y="11"/>
                  </a:cubicBezTo>
                  <a:cubicBezTo>
                    <a:pt x="425" y="9"/>
                    <a:pt x="432" y="8"/>
                    <a:pt x="438" y="5"/>
                  </a:cubicBezTo>
                  <a:cubicBezTo>
                    <a:pt x="447" y="0"/>
                    <a:pt x="455" y="1"/>
                    <a:pt x="461" y="8"/>
                  </a:cubicBezTo>
                  <a:cubicBezTo>
                    <a:pt x="473" y="22"/>
                    <a:pt x="486" y="27"/>
                    <a:pt x="504" y="19"/>
                  </a:cubicBezTo>
                  <a:cubicBezTo>
                    <a:pt x="507" y="17"/>
                    <a:pt x="512" y="18"/>
                    <a:pt x="515" y="18"/>
                  </a:cubicBezTo>
                  <a:cubicBezTo>
                    <a:pt x="538" y="18"/>
                    <a:pt x="553" y="31"/>
                    <a:pt x="556" y="54"/>
                  </a:cubicBezTo>
                  <a:cubicBezTo>
                    <a:pt x="558" y="74"/>
                    <a:pt x="564" y="80"/>
                    <a:pt x="583" y="84"/>
                  </a:cubicBezTo>
                  <a:cubicBezTo>
                    <a:pt x="595" y="87"/>
                    <a:pt x="607" y="85"/>
                    <a:pt x="619" y="82"/>
                  </a:cubicBezTo>
                  <a:cubicBezTo>
                    <a:pt x="636" y="79"/>
                    <a:pt x="652" y="73"/>
                    <a:pt x="666" y="63"/>
                  </a:cubicBezTo>
                  <a:cubicBezTo>
                    <a:pt x="686" y="48"/>
                    <a:pt x="703" y="55"/>
                    <a:pt x="716" y="67"/>
                  </a:cubicBezTo>
                  <a:cubicBezTo>
                    <a:pt x="723" y="73"/>
                    <a:pt x="727" y="81"/>
                    <a:pt x="731" y="88"/>
                  </a:cubicBezTo>
                  <a:cubicBezTo>
                    <a:pt x="737" y="98"/>
                    <a:pt x="741" y="99"/>
                    <a:pt x="749" y="92"/>
                  </a:cubicBezTo>
                  <a:cubicBezTo>
                    <a:pt x="755" y="86"/>
                    <a:pt x="762" y="80"/>
                    <a:pt x="770" y="77"/>
                  </a:cubicBezTo>
                  <a:cubicBezTo>
                    <a:pt x="781" y="74"/>
                    <a:pt x="787" y="75"/>
                    <a:pt x="794" y="84"/>
                  </a:cubicBezTo>
                  <a:cubicBezTo>
                    <a:pt x="802" y="92"/>
                    <a:pt x="802" y="92"/>
                    <a:pt x="811" y="87"/>
                  </a:cubicBezTo>
                  <a:cubicBezTo>
                    <a:pt x="814" y="85"/>
                    <a:pt x="816" y="84"/>
                    <a:pt x="819" y="82"/>
                  </a:cubicBezTo>
                  <a:cubicBezTo>
                    <a:pt x="827" y="77"/>
                    <a:pt x="835" y="77"/>
                    <a:pt x="843" y="83"/>
                  </a:cubicBezTo>
                  <a:cubicBezTo>
                    <a:pt x="852" y="89"/>
                    <a:pt x="862" y="95"/>
                    <a:pt x="873" y="96"/>
                  </a:cubicBezTo>
                  <a:cubicBezTo>
                    <a:pt x="878" y="97"/>
                    <a:pt x="882" y="100"/>
                    <a:pt x="885" y="104"/>
                  </a:cubicBezTo>
                  <a:cubicBezTo>
                    <a:pt x="892" y="113"/>
                    <a:pt x="901" y="117"/>
                    <a:pt x="911" y="119"/>
                  </a:cubicBezTo>
                  <a:cubicBezTo>
                    <a:pt x="914" y="120"/>
                    <a:pt x="917" y="121"/>
                    <a:pt x="920" y="122"/>
                  </a:cubicBezTo>
                  <a:cubicBezTo>
                    <a:pt x="932" y="127"/>
                    <a:pt x="938" y="136"/>
                    <a:pt x="939" y="148"/>
                  </a:cubicBezTo>
                  <a:cubicBezTo>
                    <a:pt x="939" y="155"/>
                    <a:pt x="938" y="162"/>
                    <a:pt x="938" y="169"/>
                  </a:cubicBezTo>
                  <a:cubicBezTo>
                    <a:pt x="938" y="184"/>
                    <a:pt x="943" y="189"/>
                    <a:pt x="957" y="193"/>
                  </a:cubicBezTo>
                  <a:cubicBezTo>
                    <a:pt x="964" y="195"/>
                    <a:pt x="971" y="195"/>
                    <a:pt x="977" y="200"/>
                  </a:cubicBezTo>
                  <a:cubicBezTo>
                    <a:pt x="982" y="204"/>
                    <a:pt x="984" y="207"/>
                    <a:pt x="980" y="213"/>
                  </a:cubicBezTo>
                  <a:cubicBezTo>
                    <a:pt x="971" y="228"/>
                    <a:pt x="969" y="243"/>
                    <a:pt x="972" y="260"/>
                  </a:cubicBezTo>
                  <a:cubicBezTo>
                    <a:pt x="974" y="269"/>
                    <a:pt x="972" y="276"/>
                    <a:pt x="963" y="280"/>
                  </a:cubicBezTo>
                  <a:cubicBezTo>
                    <a:pt x="951" y="286"/>
                    <a:pt x="949" y="294"/>
                    <a:pt x="953" y="306"/>
                  </a:cubicBezTo>
                  <a:cubicBezTo>
                    <a:pt x="954" y="309"/>
                    <a:pt x="955" y="311"/>
                    <a:pt x="956" y="313"/>
                  </a:cubicBezTo>
                  <a:cubicBezTo>
                    <a:pt x="961" y="322"/>
                    <a:pt x="960" y="325"/>
                    <a:pt x="951" y="330"/>
                  </a:cubicBezTo>
                  <a:cubicBezTo>
                    <a:pt x="940" y="335"/>
                    <a:pt x="933" y="342"/>
                    <a:pt x="933" y="355"/>
                  </a:cubicBezTo>
                  <a:cubicBezTo>
                    <a:pt x="934" y="363"/>
                    <a:pt x="928" y="366"/>
                    <a:pt x="920" y="364"/>
                  </a:cubicBezTo>
                  <a:cubicBezTo>
                    <a:pt x="916" y="364"/>
                    <a:pt x="912" y="361"/>
                    <a:pt x="908" y="360"/>
                  </a:cubicBezTo>
                  <a:cubicBezTo>
                    <a:pt x="895" y="358"/>
                    <a:pt x="887" y="363"/>
                    <a:pt x="883" y="375"/>
                  </a:cubicBezTo>
                  <a:cubicBezTo>
                    <a:pt x="882" y="380"/>
                    <a:pt x="882" y="385"/>
                    <a:pt x="882" y="389"/>
                  </a:cubicBezTo>
                  <a:cubicBezTo>
                    <a:pt x="882" y="400"/>
                    <a:pt x="882" y="410"/>
                    <a:pt x="882" y="420"/>
                  </a:cubicBezTo>
                  <a:cubicBezTo>
                    <a:pt x="882" y="436"/>
                    <a:pt x="874" y="446"/>
                    <a:pt x="860" y="453"/>
                  </a:cubicBezTo>
                  <a:cubicBezTo>
                    <a:pt x="850" y="458"/>
                    <a:pt x="838" y="459"/>
                    <a:pt x="826" y="460"/>
                  </a:cubicBezTo>
                  <a:cubicBezTo>
                    <a:pt x="812" y="461"/>
                    <a:pt x="798" y="464"/>
                    <a:pt x="785" y="469"/>
                  </a:cubicBezTo>
                  <a:cubicBezTo>
                    <a:pt x="775" y="473"/>
                    <a:pt x="766" y="472"/>
                    <a:pt x="758" y="468"/>
                  </a:cubicBezTo>
                  <a:cubicBezTo>
                    <a:pt x="746" y="461"/>
                    <a:pt x="734" y="454"/>
                    <a:pt x="720" y="452"/>
                  </a:cubicBezTo>
                  <a:cubicBezTo>
                    <a:pt x="714" y="451"/>
                    <a:pt x="709" y="447"/>
                    <a:pt x="704" y="443"/>
                  </a:cubicBezTo>
                  <a:cubicBezTo>
                    <a:pt x="699" y="439"/>
                    <a:pt x="694" y="435"/>
                    <a:pt x="689" y="431"/>
                  </a:cubicBezTo>
                  <a:cubicBezTo>
                    <a:pt x="678" y="421"/>
                    <a:pt x="665" y="418"/>
                    <a:pt x="651" y="424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36" y="429"/>
                    <a:pt x="633" y="427"/>
                    <a:pt x="633" y="418"/>
                  </a:cubicBezTo>
                  <a:cubicBezTo>
                    <a:pt x="633" y="408"/>
                    <a:pt x="631" y="400"/>
                    <a:pt x="623" y="394"/>
                  </a:cubicBezTo>
                  <a:cubicBezTo>
                    <a:pt x="619" y="390"/>
                    <a:pt x="619" y="385"/>
                    <a:pt x="619" y="380"/>
                  </a:cubicBezTo>
                  <a:cubicBezTo>
                    <a:pt x="620" y="361"/>
                    <a:pt x="613" y="354"/>
                    <a:pt x="594" y="356"/>
                  </a:cubicBezTo>
                  <a:cubicBezTo>
                    <a:pt x="577" y="358"/>
                    <a:pt x="562" y="366"/>
                    <a:pt x="549" y="375"/>
                  </a:cubicBezTo>
                  <a:cubicBezTo>
                    <a:pt x="536" y="386"/>
                    <a:pt x="520" y="392"/>
                    <a:pt x="506" y="401"/>
                  </a:cubicBezTo>
                  <a:cubicBezTo>
                    <a:pt x="501" y="404"/>
                    <a:pt x="498" y="402"/>
                    <a:pt x="496" y="398"/>
                  </a:cubicBezTo>
                  <a:cubicBezTo>
                    <a:pt x="493" y="393"/>
                    <a:pt x="492" y="386"/>
                    <a:pt x="491" y="381"/>
                  </a:cubicBezTo>
                  <a:cubicBezTo>
                    <a:pt x="490" y="363"/>
                    <a:pt x="477" y="354"/>
                    <a:pt x="464" y="347"/>
                  </a:cubicBezTo>
                  <a:cubicBezTo>
                    <a:pt x="452" y="341"/>
                    <a:pt x="440" y="347"/>
                    <a:pt x="430" y="356"/>
                  </a:cubicBezTo>
                  <a:cubicBezTo>
                    <a:pt x="423" y="361"/>
                    <a:pt x="418" y="369"/>
                    <a:pt x="413" y="376"/>
                  </a:cubicBezTo>
                  <a:cubicBezTo>
                    <a:pt x="409" y="382"/>
                    <a:pt x="404" y="388"/>
                    <a:pt x="398" y="393"/>
                  </a:cubicBezTo>
                  <a:cubicBezTo>
                    <a:pt x="387" y="402"/>
                    <a:pt x="377" y="402"/>
                    <a:pt x="365" y="394"/>
                  </a:cubicBezTo>
                  <a:cubicBezTo>
                    <a:pt x="357" y="389"/>
                    <a:pt x="350" y="383"/>
                    <a:pt x="340" y="380"/>
                  </a:cubicBezTo>
                  <a:cubicBezTo>
                    <a:pt x="326" y="377"/>
                    <a:pt x="315" y="381"/>
                    <a:pt x="307" y="391"/>
                  </a:cubicBezTo>
                  <a:cubicBezTo>
                    <a:pt x="294" y="406"/>
                    <a:pt x="292" y="430"/>
                    <a:pt x="302" y="447"/>
                  </a:cubicBezTo>
                  <a:cubicBezTo>
                    <a:pt x="309" y="459"/>
                    <a:pt x="317" y="471"/>
                    <a:pt x="318" y="486"/>
                  </a:cubicBezTo>
                  <a:cubicBezTo>
                    <a:pt x="318" y="491"/>
                    <a:pt x="321" y="494"/>
                    <a:pt x="324" y="497"/>
                  </a:cubicBezTo>
                  <a:cubicBezTo>
                    <a:pt x="331" y="503"/>
                    <a:pt x="332" y="510"/>
                    <a:pt x="330" y="518"/>
                  </a:cubicBezTo>
                  <a:cubicBezTo>
                    <a:pt x="330" y="522"/>
                    <a:pt x="329" y="525"/>
                    <a:pt x="328" y="529"/>
                  </a:cubicBezTo>
                  <a:cubicBezTo>
                    <a:pt x="324" y="544"/>
                    <a:pt x="329" y="557"/>
                    <a:pt x="339" y="569"/>
                  </a:cubicBezTo>
                  <a:cubicBezTo>
                    <a:pt x="342" y="573"/>
                    <a:pt x="345" y="577"/>
                    <a:pt x="348" y="580"/>
                  </a:cubicBezTo>
                  <a:cubicBezTo>
                    <a:pt x="357" y="592"/>
                    <a:pt x="363" y="604"/>
                    <a:pt x="362" y="619"/>
                  </a:cubicBezTo>
                  <a:cubicBezTo>
                    <a:pt x="361" y="629"/>
                    <a:pt x="364" y="640"/>
                    <a:pt x="364" y="650"/>
                  </a:cubicBezTo>
                  <a:cubicBezTo>
                    <a:pt x="365" y="660"/>
                    <a:pt x="364" y="660"/>
                    <a:pt x="355" y="660"/>
                  </a:cubicBezTo>
                  <a:cubicBezTo>
                    <a:pt x="345" y="660"/>
                    <a:pt x="335" y="660"/>
                    <a:pt x="325" y="660"/>
                  </a:cubicBezTo>
                  <a:cubicBezTo>
                    <a:pt x="315" y="659"/>
                    <a:pt x="307" y="663"/>
                    <a:pt x="302" y="672"/>
                  </a:cubicBezTo>
                  <a:cubicBezTo>
                    <a:pt x="301" y="673"/>
                    <a:pt x="300" y="674"/>
                    <a:pt x="299" y="676"/>
                  </a:cubicBezTo>
                  <a:cubicBezTo>
                    <a:pt x="290" y="686"/>
                    <a:pt x="282" y="686"/>
                    <a:pt x="273" y="676"/>
                  </a:cubicBezTo>
                  <a:cubicBezTo>
                    <a:pt x="272" y="675"/>
                    <a:pt x="270" y="673"/>
                    <a:pt x="269" y="671"/>
                  </a:cubicBezTo>
                  <a:cubicBezTo>
                    <a:pt x="256" y="654"/>
                    <a:pt x="252" y="654"/>
                    <a:pt x="238" y="671"/>
                  </a:cubicBezTo>
                  <a:cubicBezTo>
                    <a:pt x="237" y="673"/>
                    <a:pt x="236" y="675"/>
                    <a:pt x="234" y="676"/>
                  </a:cubicBezTo>
                  <a:cubicBezTo>
                    <a:pt x="227" y="685"/>
                    <a:pt x="217" y="688"/>
                    <a:pt x="206" y="685"/>
                  </a:cubicBezTo>
                  <a:cubicBezTo>
                    <a:pt x="198" y="683"/>
                    <a:pt x="190" y="680"/>
                    <a:pt x="183" y="675"/>
                  </a:cubicBezTo>
                  <a:cubicBezTo>
                    <a:pt x="172" y="669"/>
                    <a:pt x="171" y="664"/>
                    <a:pt x="174" y="653"/>
                  </a:cubicBezTo>
                  <a:cubicBezTo>
                    <a:pt x="177" y="645"/>
                    <a:pt x="178" y="638"/>
                    <a:pt x="179" y="630"/>
                  </a:cubicBezTo>
                  <a:cubicBezTo>
                    <a:pt x="179" y="619"/>
                    <a:pt x="175" y="611"/>
                    <a:pt x="165" y="605"/>
                  </a:cubicBezTo>
                  <a:cubicBezTo>
                    <a:pt x="152" y="598"/>
                    <a:pt x="151" y="593"/>
                    <a:pt x="158" y="580"/>
                  </a:cubicBezTo>
                  <a:cubicBezTo>
                    <a:pt x="165" y="564"/>
                    <a:pt x="164" y="558"/>
                    <a:pt x="149" y="549"/>
                  </a:cubicBezTo>
                  <a:cubicBezTo>
                    <a:pt x="136" y="542"/>
                    <a:pt x="129" y="533"/>
                    <a:pt x="133" y="518"/>
                  </a:cubicBezTo>
                  <a:cubicBezTo>
                    <a:pt x="135" y="508"/>
                    <a:pt x="131" y="500"/>
                    <a:pt x="123" y="495"/>
                  </a:cubicBezTo>
                  <a:cubicBezTo>
                    <a:pt x="118" y="492"/>
                    <a:pt x="114" y="490"/>
                    <a:pt x="110" y="486"/>
                  </a:cubicBezTo>
                  <a:cubicBezTo>
                    <a:pt x="99" y="478"/>
                    <a:pt x="97" y="474"/>
                    <a:pt x="103" y="461"/>
                  </a:cubicBezTo>
                  <a:cubicBezTo>
                    <a:pt x="109" y="446"/>
                    <a:pt x="104" y="435"/>
                    <a:pt x="94" y="425"/>
                  </a:cubicBezTo>
                  <a:cubicBezTo>
                    <a:pt x="89" y="419"/>
                    <a:pt x="83" y="416"/>
                    <a:pt x="76" y="419"/>
                  </a:cubicBezTo>
                  <a:cubicBezTo>
                    <a:pt x="58" y="426"/>
                    <a:pt x="42" y="420"/>
                    <a:pt x="27" y="410"/>
                  </a:cubicBezTo>
                  <a:cubicBezTo>
                    <a:pt x="23" y="407"/>
                    <a:pt x="19" y="405"/>
                    <a:pt x="14" y="404"/>
                  </a:cubicBezTo>
                  <a:cubicBezTo>
                    <a:pt x="11" y="403"/>
                    <a:pt x="8" y="402"/>
                    <a:pt x="6" y="399"/>
                  </a:cubicBezTo>
                  <a:cubicBezTo>
                    <a:pt x="0" y="393"/>
                    <a:pt x="1" y="386"/>
                    <a:pt x="8" y="383"/>
                  </a:cubicBezTo>
                  <a:cubicBezTo>
                    <a:pt x="15" y="380"/>
                    <a:pt x="20" y="375"/>
                    <a:pt x="24" y="369"/>
                  </a:cubicBezTo>
                  <a:cubicBezTo>
                    <a:pt x="27" y="364"/>
                    <a:pt x="32" y="361"/>
                    <a:pt x="38" y="361"/>
                  </a:cubicBezTo>
                  <a:cubicBezTo>
                    <a:pt x="55" y="362"/>
                    <a:pt x="64" y="351"/>
                    <a:pt x="72" y="339"/>
                  </a:cubicBezTo>
                  <a:cubicBezTo>
                    <a:pt x="72" y="337"/>
                    <a:pt x="73" y="336"/>
                    <a:pt x="74" y="334"/>
                  </a:cubicBezTo>
                  <a:cubicBezTo>
                    <a:pt x="80" y="320"/>
                    <a:pt x="89" y="312"/>
                    <a:pt x="105" y="311"/>
                  </a:cubicBezTo>
                  <a:cubicBezTo>
                    <a:pt x="114" y="311"/>
                    <a:pt x="122" y="306"/>
                    <a:pt x="128" y="300"/>
                  </a:cubicBezTo>
                  <a:cubicBezTo>
                    <a:pt x="134" y="294"/>
                    <a:pt x="139" y="287"/>
                    <a:pt x="145" y="280"/>
                  </a:cubicBezTo>
                  <a:cubicBezTo>
                    <a:pt x="150" y="274"/>
                    <a:pt x="154" y="268"/>
                    <a:pt x="160" y="263"/>
                  </a:cubicBezTo>
                  <a:cubicBezTo>
                    <a:pt x="170" y="253"/>
                    <a:pt x="181" y="250"/>
                    <a:pt x="194" y="255"/>
                  </a:cubicBezTo>
                  <a:cubicBezTo>
                    <a:pt x="198" y="257"/>
                    <a:pt x="202" y="258"/>
                    <a:pt x="207" y="259"/>
                  </a:cubicBezTo>
                  <a:cubicBezTo>
                    <a:pt x="216" y="260"/>
                    <a:pt x="220" y="257"/>
                    <a:pt x="222" y="247"/>
                  </a:cubicBezTo>
                  <a:cubicBezTo>
                    <a:pt x="222" y="246"/>
                    <a:pt x="222" y="244"/>
                    <a:pt x="222" y="242"/>
                  </a:cubicBezTo>
                  <a:cubicBezTo>
                    <a:pt x="224" y="234"/>
                    <a:pt x="228" y="228"/>
                    <a:pt x="236" y="225"/>
                  </a:cubicBezTo>
                  <a:cubicBezTo>
                    <a:pt x="241" y="224"/>
                    <a:pt x="245" y="223"/>
                    <a:pt x="249" y="221"/>
                  </a:cubicBezTo>
                  <a:cubicBezTo>
                    <a:pt x="258" y="217"/>
                    <a:pt x="260" y="212"/>
                    <a:pt x="256" y="203"/>
                  </a:cubicBezTo>
                  <a:cubicBezTo>
                    <a:pt x="256" y="202"/>
                    <a:pt x="255" y="200"/>
                    <a:pt x="255" y="199"/>
                  </a:cubicBezTo>
                  <a:cubicBezTo>
                    <a:pt x="246" y="186"/>
                    <a:pt x="247" y="175"/>
                    <a:pt x="258" y="163"/>
                  </a:cubicBezTo>
                  <a:cubicBezTo>
                    <a:pt x="262" y="158"/>
                    <a:pt x="264" y="152"/>
                    <a:pt x="264" y="145"/>
                  </a:cubicBezTo>
                  <a:cubicBezTo>
                    <a:pt x="263" y="141"/>
                    <a:pt x="263" y="138"/>
                    <a:pt x="263" y="134"/>
                  </a:cubicBezTo>
                  <a:cubicBezTo>
                    <a:pt x="263" y="123"/>
                    <a:pt x="264" y="121"/>
                    <a:pt x="275" y="119"/>
                  </a:cubicBezTo>
                  <a:cubicBezTo>
                    <a:pt x="284" y="117"/>
                    <a:pt x="290" y="112"/>
                    <a:pt x="295" y="104"/>
                  </a:cubicBezTo>
                  <a:cubicBezTo>
                    <a:pt x="298" y="98"/>
                    <a:pt x="302" y="93"/>
                    <a:pt x="305" y="87"/>
                  </a:cubicBezTo>
                  <a:cubicBezTo>
                    <a:pt x="308" y="82"/>
                    <a:pt x="313" y="80"/>
                    <a:pt x="319" y="80"/>
                  </a:cubicBezTo>
                  <a:cubicBezTo>
                    <a:pt x="325" y="81"/>
                    <a:pt x="330" y="84"/>
                    <a:pt x="331" y="91"/>
                  </a:cubicBezTo>
                  <a:cubicBezTo>
                    <a:pt x="331" y="98"/>
                    <a:pt x="336" y="101"/>
                    <a:pt x="342" y="103"/>
                  </a:cubicBezTo>
                  <a:cubicBezTo>
                    <a:pt x="351" y="105"/>
                    <a:pt x="359" y="109"/>
                    <a:pt x="370" y="109"/>
                  </a:cubicBezTo>
                  <a:close/>
                </a:path>
              </a:pathLst>
            </a:custGeom>
            <a:solidFill>
              <a:srgbClr val="5A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0" name="Freeform 36"/>
            <p:cNvSpPr>
              <a:spLocks/>
            </p:cNvSpPr>
            <p:nvPr/>
          </p:nvSpPr>
          <p:spPr bwMode="auto">
            <a:xfrm>
              <a:off x="5098" y="2111"/>
              <a:ext cx="638" cy="806"/>
            </a:xfrm>
            <a:custGeom>
              <a:avLst/>
              <a:gdLst>
                <a:gd name="T0" fmla="*/ 323 w 811"/>
                <a:gd name="T1" fmla="*/ 57 h 1026"/>
                <a:gd name="T2" fmla="*/ 349 w 811"/>
                <a:gd name="T3" fmla="*/ 67 h 1026"/>
                <a:gd name="T4" fmla="*/ 361 w 811"/>
                <a:gd name="T5" fmla="*/ 113 h 1026"/>
                <a:gd name="T6" fmla="*/ 437 w 811"/>
                <a:gd name="T7" fmla="*/ 158 h 1026"/>
                <a:gd name="T8" fmla="*/ 482 w 811"/>
                <a:gd name="T9" fmla="*/ 206 h 1026"/>
                <a:gd name="T10" fmla="*/ 486 w 811"/>
                <a:gd name="T11" fmla="*/ 236 h 1026"/>
                <a:gd name="T12" fmla="*/ 491 w 811"/>
                <a:gd name="T13" fmla="*/ 289 h 1026"/>
                <a:gd name="T14" fmla="*/ 519 w 811"/>
                <a:gd name="T15" fmla="*/ 318 h 1026"/>
                <a:gd name="T16" fmla="*/ 552 w 811"/>
                <a:gd name="T17" fmla="*/ 306 h 1026"/>
                <a:gd name="T18" fmla="*/ 580 w 811"/>
                <a:gd name="T19" fmla="*/ 298 h 1026"/>
                <a:gd name="T20" fmla="*/ 611 w 811"/>
                <a:gd name="T21" fmla="*/ 292 h 1026"/>
                <a:gd name="T22" fmla="*/ 648 w 811"/>
                <a:gd name="T23" fmla="*/ 316 h 1026"/>
                <a:gd name="T24" fmla="*/ 664 w 811"/>
                <a:gd name="T25" fmla="*/ 338 h 1026"/>
                <a:gd name="T26" fmla="*/ 679 w 811"/>
                <a:gd name="T27" fmla="*/ 394 h 1026"/>
                <a:gd name="T28" fmla="*/ 694 w 811"/>
                <a:gd name="T29" fmla="*/ 444 h 1026"/>
                <a:gd name="T30" fmla="*/ 738 w 811"/>
                <a:gd name="T31" fmla="*/ 517 h 1026"/>
                <a:gd name="T32" fmla="*/ 720 w 811"/>
                <a:gd name="T33" fmla="*/ 547 h 1026"/>
                <a:gd name="T34" fmla="*/ 693 w 811"/>
                <a:gd name="T35" fmla="*/ 668 h 1026"/>
                <a:gd name="T36" fmla="*/ 699 w 811"/>
                <a:gd name="T37" fmla="*/ 749 h 1026"/>
                <a:gd name="T38" fmla="*/ 710 w 811"/>
                <a:gd name="T39" fmla="*/ 833 h 1026"/>
                <a:gd name="T40" fmla="*/ 748 w 811"/>
                <a:gd name="T41" fmla="*/ 857 h 1026"/>
                <a:gd name="T42" fmla="*/ 798 w 811"/>
                <a:gd name="T43" fmla="*/ 908 h 1026"/>
                <a:gd name="T44" fmla="*/ 781 w 811"/>
                <a:gd name="T45" fmla="*/ 956 h 1026"/>
                <a:gd name="T46" fmla="*/ 749 w 811"/>
                <a:gd name="T47" fmla="*/ 978 h 1026"/>
                <a:gd name="T48" fmla="*/ 635 w 811"/>
                <a:gd name="T49" fmla="*/ 993 h 1026"/>
                <a:gd name="T50" fmla="*/ 458 w 811"/>
                <a:gd name="T51" fmla="*/ 1014 h 1026"/>
                <a:gd name="T52" fmla="*/ 386 w 811"/>
                <a:gd name="T53" fmla="*/ 1026 h 1026"/>
                <a:gd name="T54" fmla="*/ 303 w 811"/>
                <a:gd name="T55" fmla="*/ 912 h 1026"/>
                <a:gd name="T56" fmla="*/ 179 w 811"/>
                <a:gd name="T57" fmla="*/ 837 h 1026"/>
                <a:gd name="T58" fmla="*/ 92 w 811"/>
                <a:gd name="T59" fmla="*/ 793 h 1026"/>
                <a:gd name="T60" fmla="*/ 72 w 811"/>
                <a:gd name="T61" fmla="*/ 785 h 1026"/>
                <a:gd name="T62" fmla="*/ 53 w 811"/>
                <a:gd name="T63" fmla="*/ 699 h 1026"/>
                <a:gd name="T64" fmla="*/ 39 w 811"/>
                <a:gd name="T65" fmla="*/ 652 h 1026"/>
                <a:gd name="T66" fmla="*/ 6 w 811"/>
                <a:gd name="T67" fmla="*/ 542 h 1026"/>
                <a:gd name="T68" fmla="*/ 23 w 811"/>
                <a:gd name="T69" fmla="*/ 484 h 1026"/>
                <a:gd name="T70" fmla="*/ 30 w 811"/>
                <a:gd name="T71" fmla="*/ 443 h 1026"/>
                <a:gd name="T72" fmla="*/ 54 w 811"/>
                <a:gd name="T73" fmla="*/ 424 h 1026"/>
                <a:gd name="T74" fmla="*/ 75 w 811"/>
                <a:gd name="T75" fmla="*/ 350 h 1026"/>
                <a:gd name="T76" fmla="*/ 110 w 811"/>
                <a:gd name="T77" fmla="*/ 229 h 1026"/>
                <a:gd name="T78" fmla="*/ 99 w 811"/>
                <a:gd name="T79" fmla="*/ 148 h 1026"/>
                <a:gd name="T80" fmla="*/ 69 w 811"/>
                <a:gd name="T81" fmla="*/ 75 h 1026"/>
                <a:gd name="T82" fmla="*/ 87 w 811"/>
                <a:gd name="T83" fmla="*/ 33 h 1026"/>
                <a:gd name="T84" fmla="*/ 171 w 811"/>
                <a:gd name="T85" fmla="*/ 23 h 1026"/>
                <a:gd name="T86" fmla="*/ 219 w 811"/>
                <a:gd name="T87" fmla="*/ 14 h 1026"/>
                <a:gd name="T88" fmla="*/ 286 w 811"/>
                <a:gd name="T89" fmla="*/ 0 h 1026"/>
                <a:gd name="T90" fmla="*/ 317 w 811"/>
                <a:gd name="T91" fmla="*/ 30 h 1026"/>
                <a:gd name="T92" fmla="*/ 309 w 811"/>
                <a:gd name="T93" fmla="*/ 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1" h="1026">
                  <a:moveTo>
                    <a:pt x="309" y="56"/>
                  </a:moveTo>
                  <a:cubicBezTo>
                    <a:pt x="314" y="60"/>
                    <a:pt x="319" y="58"/>
                    <a:pt x="323" y="57"/>
                  </a:cubicBezTo>
                  <a:cubicBezTo>
                    <a:pt x="327" y="56"/>
                    <a:pt x="330" y="55"/>
                    <a:pt x="333" y="54"/>
                  </a:cubicBezTo>
                  <a:cubicBezTo>
                    <a:pt x="344" y="52"/>
                    <a:pt x="349" y="56"/>
                    <a:pt x="349" y="67"/>
                  </a:cubicBezTo>
                  <a:cubicBezTo>
                    <a:pt x="350" y="74"/>
                    <a:pt x="349" y="81"/>
                    <a:pt x="349" y="88"/>
                  </a:cubicBezTo>
                  <a:cubicBezTo>
                    <a:pt x="348" y="98"/>
                    <a:pt x="352" y="107"/>
                    <a:pt x="361" y="113"/>
                  </a:cubicBezTo>
                  <a:cubicBezTo>
                    <a:pt x="378" y="126"/>
                    <a:pt x="395" y="136"/>
                    <a:pt x="417" y="135"/>
                  </a:cubicBezTo>
                  <a:cubicBezTo>
                    <a:pt x="433" y="134"/>
                    <a:pt x="439" y="141"/>
                    <a:pt x="437" y="158"/>
                  </a:cubicBezTo>
                  <a:cubicBezTo>
                    <a:pt x="436" y="168"/>
                    <a:pt x="440" y="174"/>
                    <a:pt x="449" y="180"/>
                  </a:cubicBezTo>
                  <a:cubicBezTo>
                    <a:pt x="461" y="187"/>
                    <a:pt x="472" y="196"/>
                    <a:pt x="482" y="206"/>
                  </a:cubicBezTo>
                  <a:cubicBezTo>
                    <a:pt x="492" y="216"/>
                    <a:pt x="493" y="223"/>
                    <a:pt x="487" y="235"/>
                  </a:cubicBezTo>
                  <a:cubicBezTo>
                    <a:pt x="486" y="235"/>
                    <a:pt x="486" y="236"/>
                    <a:pt x="486" y="236"/>
                  </a:cubicBezTo>
                  <a:cubicBezTo>
                    <a:pt x="477" y="248"/>
                    <a:pt x="475" y="259"/>
                    <a:pt x="486" y="271"/>
                  </a:cubicBezTo>
                  <a:cubicBezTo>
                    <a:pt x="490" y="276"/>
                    <a:pt x="490" y="283"/>
                    <a:pt x="491" y="289"/>
                  </a:cubicBezTo>
                  <a:cubicBezTo>
                    <a:pt x="491" y="297"/>
                    <a:pt x="491" y="304"/>
                    <a:pt x="494" y="311"/>
                  </a:cubicBezTo>
                  <a:cubicBezTo>
                    <a:pt x="500" y="322"/>
                    <a:pt x="509" y="325"/>
                    <a:pt x="519" y="318"/>
                  </a:cubicBezTo>
                  <a:cubicBezTo>
                    <a:pt x="528" y="311"/>
                    <a:pt x="539" y="308"/>
                    <a:pt x="550" y="308"/>
                  </a:cubicBezTo>
                  <a:cubicBezTo>
                    <a:pt x="551" y="308"/>
                    <a:pt x="552" y="307"/>
                    <a:pt x="552" y="306"/>
                  </a:cubicBezTo>
                  <a:cubicBezTo>
                    <a:pt x="554" y="290"/>
                    <a:pt x="557" y="288"/>
                    <a:pt x="572" y="294"/>
                  </a:cubicBezTo>
                  <a:cubicBezTo>
                    <a:pt x="575" y="295"/>
                    <a:pt x="578" y="296"/>
                    <a:pt x="580" y="298"/>
                  </a:cubicBezTo>
                  <a:cubicBezTo>
                    <a:pt x="587" y="303"/>
                    <a:pt x="593" y="302"/>
                    <a:pt x="599" y="298"/>
                  </a:cubicBezTo>
                  <a:cubicBezTo>
                    <a:pt x="603" y="295"/>
                    <a:pt x="607" y="293"/>
                    <a:pt x="611" y="292"/>
                  </a:cubicBezTo>
                  <a:cubicBezTo>
                    <a:pt x="620" y="288"/>
                    <a:pt x="627" y="290"/>
                    <a:pt x="629" y="300"/>
                  </a:cubicBezTo>
                  <a:cubicBezTo>
                    <a:pt x="632" y="310"/>
                    <a:pt x="639" y="314"/>
                    <a:pt x="648" y="316"/>
                  </a:cubicBezTo>
                  <a:cubicBezTo>
                    <a:pt x="652" y="317"/>
                    <a:pt x="656" y="320"/>
                    <a:pt x="660" y="323"/>
                  </a:cubicBezTo>
                  <a:cubicBezTo>
                    <a:pt x="665" y="327"/>
                    <a:pt x="667" y="331"/>
                    <a:pt x="664" y="338"/>
                  </a:cubicBezTo>
                  <a:cubicBezTo>
                    <a:pt x="659" y="351"/>
                    <a:pt x="661" y="363"/>
                    <a:pt x="668" y="375"/>
                  </a:cubicBezTo>
                  <a:cubicBezTo>
                    <a:pt x="672" y="381"/>
                    <a:pt x="675" y="388"/>
                    <a:pt x="679" y="394"/>
                  </a:cubicBezTo>
                  <a:cubicBezTo>
                    <a:pt x="684" y="402"/>
                    <a:pt x="685" y="411"/>
                    <a:pt x="683" y="420"/>
                  </a:cubicBezTo>
                  <a:cubicBezTo>
                    <a:pt x="679" y="433"/>
                    <a:pt x="681" y="438"/>
                    <a:pt x="694" y="444"/>
                  </a:cubicBezTo>
                  <a:cubicBezTo>
                    <a:pt x="707" y="449"/>
                    <a:pt x="716" y="459"/>
                    <a:pt x="722" y="471"/>
                  </a:cubicBezTo>
                  <a:cubicBezTo>
                    <a:pt x="730" y="486"/>
                    <a:pt x="734" y="501"/>
                    <a:pt x="738" y="517"/>
                  </a:cubicBezTo>
                  <a:cubicBezTo>
                    <a:pt x="740" y="527"/>
                    <a:pt x="737" y="534"/>
                    <a:pt x="730" y="540"/>
                  </a:cubicBezTo>
                  <a:cubicBezTo>
                    <a:pt x="727" y="543"/>
                    <a:pt x="724" y="545"/>
                    <a:pt x="720" y="547"/>
                  </a:cubicBezTo>
                  <a:cubicBezTo>
                    <a:pt x="697" y="562"/>
                    <a:pt x="688" y="584"/>
                    <a:pt x="686" y="611"/>
                  </a:cubicBezTo>
                  <a:cubicBezTo>
                    <a:pt x="685" y="630"/>
                    <a:pt x="689" y="649"/>
                    <a:pt x="693" y="668"/>
                  </a:cubicBezTo>
                  <a:cubicBezTo>
                    <a:pt x="695" y="678"/>
                    <a:pt x="697" y="688"/>
                    <a:pt x="699" y="698"/>
                  </a:cubicBezTo>
                  <a:cubicBezTo>
                    <a:pt x="702" y="715"/>
                    <a:pt x="703" y="732"/>
                    <a:pt x="699" y="749"/>
                  </a:cubicBezTo>
                  <a:cubicBezTo>
                    <a:pt x="695" y="768"/>
                    <a:pt x="697" y="788"/>
                    <a:pt x="702" y="807"/>
                  </a:cubicBezTo>
                  <a:cubicBezTo>
                    <a:pt x="704" y="816"/>
                    <a:pt x="707" y="825"/>
                    <a:pt x="710" y="833"/>
                  </a:cubicBezTo>
                  <a:cubicBezTo>
                    <a:pt x="714" y="843"/>
                    <a:pt x="720" y="847"/>
                    <a:pt x="730" y="846"/>
                  </a:cubicBezTo>
                  <a:cubicBezTo>
                    <a:pt x="742" y="844"/>
                    <a:pt x="745" y="848"/>
                    <a:pt x="748" y="857"/>
                  </a:cubicBezTo>
                  <a:cubicBezTo>
                    <a:pt x="752" y="874"/>
                    <a:pt x="764" y="885"/>
                    <a:pt x="779" y="894"/>
                  </a:cubicBezTo>
                  <a:cubicBezTo>
                    <a:pt x="786" y="898"/>
                    <a:pt x="793" y="902"/>
                    <a:pt x="798" y="908"/>
                  </a:cubicBezTo>
                  <a:cubicBezTo>
                    <a:pt x="811" y="922"/>
                    <a:pt x="810" y="934"/>
                    <a:pt x="795" y="945"/>
                  </a:cubicBezTo>
                  <a:cubicBezTo>
                    <a:pt x="791" y="949"/>
                    <a:pt x="786" y="952"/>
                    <a:pt x="781" y="956"/>
                  </a:cubicBezTo>
                  <a:cubicBezTo>
                    <a:pt x="779" y="958"/>
                    <a:pt x="776" y="960"/>
                    <a:pt x="775" y="963"/>
                  </a:cubicBezTo>
                  <a:cubicBezTo>
                    <a:pt x="771" y="976"/>
                    <a:pt x="761" y="977"/>
                    <a:pt x="749" y="978"/>
                  </a:cubicBezTo>
                  <a:cubicBezTo>
                    <a:pt x="730" y="979"/>
                    <a:pt x="711" y="980"/>
                    <a:pt x="692" y="981"/>
                  </a:cubicBezTo>
                  <a:cubicBezTo>
                    <a:pt x="672" y="982"/>
                    <a:pt x="653" y="985"/>
                    <a:pt x="635" y="993"/>
                  </a:cubicBezTo>
                  <a:cubicBezTo>
                    <a:pt x="609" y="1003"/>
                    <a:pt x="584" y="1006"/>
                    <a:pt x="556" y="1003"/>
                  </a:cubicBezTo>
                  <a:cubicBezTo>
                    <a:pt x="523" y="998"/>
                    <a:pt x="490" y="1004"/>
                    <a:pt x="458" y="1014"/>
                  </a:cubicBezTo>
                  <a:cubicBezTo>
                    <a:pt x="438" y="1020"/>
                    <a:pt x="418" y="1026"/>
                    <a:pt x="396" y="1026"/>
                  </a:cubicBezTo>
                  <a:cubicBezTo>
                    <a:pt x="393" y="1026"/>
                    <a:pt x="390" y="1026"/>
                    <a:pt x="386" y="1026"/>
                  </a:cubicBezTo>
                  <a:cubicBezTo>
                    <a:pt x="354" y="1026"/>
                    <a:pt x="334" y="1005"/>
                    <a:pt x="332" y="973"/>
                  </a:cubicBezTo>
                  <a:cubicBezTo>
                    <a:pt x="331" y="948"/>
                    <a:pt x="321" y="928"/>
                    <a:pt x="303" y="912"/>
                  </a:cubicBezTo>
                  <a:cubicBezTo>
                    <a:pt x="285" y="895"/>
                    <a:pt x="266" y="882"/>
                    <a:pt x="245" y="870"/>
                  </a:cubicBezTo>
                  <a:cubicBezTo>
                    <a:pt x="223" y="859"/>
                    <a:pt x="201" y="848"/>
                    <a:pt x="179" y="837"/>
                  </a:cubicBezTo>
                  <a:cubicBezTo>
                    <a:pt x="161" y="828"/>
                    <a:pt x="144" y="818"/>
                    <a:pt x="128" y="805"/>
                  </a:cubicBezTo>
                  <a:cubicBezTo>
                    <a:pt x="118" y="796"/>
                    <a:pt x="105" y="792"/>
                    <a:pt x="92" y="793"/>
                  </a:cubicBezTo>
                  <a:cubicBezTo>
                    <a:pt x="89" y="793"/>
                    <a:pt x="86" y="793"/>
                    <a:pt x="83" y="793"/>
                  </a:cubicBezTo>
                  <a:cubicBezTo>
                    <a:pt x="77" y="793"/>
                    <a:pt x="73" y="791"/>
                    <a:pt x="72" y="785"/>
                  </a:cubicBezTo>
                  <a:cubicBezTo>
                    <a:pt x="70" y="771"/>
                    <a:pt x="64" y="759"/>
                    <a:pt x="58" y="747"/>
                  </a:cubicBezTo>
                  <a:cubicBezTo>
                    <a:pt x="50" y="732"/>
                    <a:pt x="50" y="716"/>
                    <a:pt x="53" y="699"/>
                  </a:cubicBezTo>
                  <a:cubicBezTo>
                    <a:pt x="55" y="687"/>
                    <a:pt x="54" y="676"/>
                    <a:pt x="43" y="667"/>
                  </a:cubicBezTo>
                  <a:cubicBezTo>
                    <a:pt x="37" y="663"/>
                    <a:pt x="38" y="657"/>
                    <a:pt x="39" y="652"/>
                  </a:cubicBezTo>
                  <a:cubicBezTo>
                    <a:pt x="43" y="636"/>
                    <a:pt x="38" y="623"/>
                    <a:pt x="27" y="613"/>
                  </a:cubicBezTo>
                  <a:cubicBezTo>
                    <a:pt x="3" y="594"/>
                    <a:pt x="0" y="569"/>
                    <a:pt x="6" y="542"/>
                  </a:cubicBezTo>
                  <a:cubicBezTo>
                    <a:pt x="9" y="530"/>
                    <a:pt x="11" y="517"/>
                    <a:pt x="14" y="505"/>
                  </a:cubicBezTo>
                  <a:cubicBezTo>
                    <a:pt x="16" y="498"/>
                    <a:pt x="18" y="490"/>
                    <a:pt x="23" y="484"/>
                  </a:cubicBezTo>
                  <a:cubicBezTo>
                    <a:pt x="30" y="475"/>
                    <a:pt x="32" y="464"/>
                    <a:pt x="30" y="453"/>
                  </a:cubicBezTo>
                  <a:cubicBezTo>
                    <a:pt x="30" y="450"/>
                    <a:pt x="29" y="446"/>
                    <a:pt x="30" y="443"/>
                  </a:cubicBezTo>
                  <a:cubicBezTo>
                    <a:pt x="30" y="436"/>
                    <a:pt x="33" y="431"/>
                    <a:pt x="39" y="429"/>
                  </a:cubicBezTo>
                  <a:cubicBezTo>
                    <a:pt x="44" y="427"/>
                    <a:pt x="49" y="426"/>
                    <a:pt x="54" y="424"/>
                  </a:cubicBezTo>
                  <a:cubicBezTo>
                    <a:pt x="76" y="417"/>
                    <a:pt x="88" y="396"/>
                    <a:pt x="82" y="373"/>
                  </a:cubicBezTo>
                  <a:cubicBezTo>
                    <a:pt x="80" y="365"/>
                    <a:pt x="77" y="358"/>
                    <a:pt x="75" y="350"/>
                  </a:cubicBezTo>
                  <a:cubicBezTo>
                    <a:pt x="62" y="311"/>
                    <a:pt x="68" y="275"/>
                    <a:pt x="97" y="245"/>
                  </a:cubicBezTo>
                  <a:cubicBezTo>
                    <a:pt x="102" y="240"/>
                    <a:pt x="106" y="234"/>
                    <a:pt x="110" y="229"/>
                  </a:cubicBezTo>
                  <a:cubicBezTo>
                    <a:pt x="122" y="215"/>
                    <a:pt x="124" y="199"/>
                    <a:pt x="117" y="181"/>
                  </a:cubicBezTo>
                  <a:cubicBezTo>
                    <a:pt x="113" y="169"/>
                    <a:pt x="106" y="158"/>
                    <a:pt x="99" y="148"/>
                  </a:cubicBezTo>
                  <a:cubicBezTo>
                    <a:pt x="87" y="130"/>
                    <a:pt x="77" y="112"/>
                    <a:pt x="68" y="92"/>
                  </a:cubicBezTo>
                  <a:cubicBezTo>
                    <a:pt x="65" y="86"/>
                    <a:pt x="64" y="81"/>
                    <a:pt x="69" y="75"/>
                  </a:cubicBezTo>
                  <a:cubicBezTo>
                    <a:pt x="74" y="66"/>
                    <a:pt x="78" y="57"/>
                    <a:pt x="79" y="47"/>
                  </a:cubicBezTo>
                  <a:cubicBezTo>
                    <a:pt x="79" y="41"/>
                    <a:pt x="83" y="37"/>
                    <a:pt x="87" y="33"/>
                  </a:cubicBezTo>
                  <a:cubicBezTo>
                    <a:pt x="98" y="20"/>
                    <a:pt x="112" y="17"/>
                    <a:pt x="128" y="18"/>
                  </a:cubicBezTo>
                  <a:cubicBezTo>
                    <a:pt x="143" y="19"/>
                    <a:pt x="157" y="17"/>
                    <a:pt x="171" y="23"/>
                  </a:cubicBezTo>
                  <a:cubicBezTo>
                    <a:pt x="177" y="25"/>
                    <a:pt x="183" y="24"/>
                    <a:pt x="189" y="21"/>
                  </a:cubicBezTo>
                  <a:cubicBezTo>
                    <a:pt x="198" y="16"/>
                    <a:pt x="208" y="14"/>
                    <a:pt x="219" y="14"/>
                  </a:cubicBezTo>
                  <a:cubicBezTo>
                    <a:pt x="229" y="14"/>
                    <a:pt x="239" y="9"/>
                    <a:pt x="249" y="7"/>
                  </a:cubicBezTo>
                  <a:cubicBezTo>
                    <a:pt x="261" y="4"/>
                    <a:pt x="273" y="0"/>
                    <a:pt x="286" y="0"/>
                  </a:cubicBezTo>
                  <a:cubicBezTo>
                    <a:pt x="303" y="0"/>
                    <a:pt x="312" y="7"/>
                    <a:pt x="316" y="24"/>
                  </a:cubicBezTo>
                  <a:cubicBezTo>
                    <a:pt x="316" y="26"/>
                    <a:pt x="316" y="29"/>
                    <a:pt x="317" y="30"/>
                  </a:cubicBezTo>
                  <a:cubicBezTo>
                    <a:pt x="325" y="40"/>
                    <a:pt x="320" y="47"/>
                    <a:pt x="312" y="53"/>
                  </a:cubicBezTo>
                  <a:cubicBezTo>
                    <a:pt x="311" y="53"/>
                    <a:pt x="310" y="55"/>
                    <a:pt x="309" y="56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1" name="Freeform 37"/>
            <p:cNvSpPr>
              <a:spLocks/>
            </p:cNvSpPr>
            <p:nvPr/>
          </p:nvSpPr>
          <p:spPr bwMode="auto">
            <a:xfrm>
              <a:off x="4741" y="1484"/>
              <a:ext cx="460" cy="705"/>
            </a:xfrm>
            <a:custGeom>
              <a:avLst/>
              <a:gdLst>
                <a:gd name="T0" fmla="*/ 542 w 585"/>
                <a:gd name="T1" fmla="*/ 820 h 898"/>
                <a:gd name="T2" fmla="*/ 519 w 585"/>
                <a:gd name="T3" fmla="*/ 865 h 898"/>
                <a:gd name="T4" fmla="*/ 496 w 585"/>
                <a:gd name="T5" fmla="*/ 898 h 898"/>
                <a:gd name="T6" fmla="*/ 448 w 585"/>
                <a:gd name="T7" fmla="*/ 881 h 898"/>
                <a:gd name="T8" fmla="*/ 416 w 585"/>
                <a:gd name="T9" fmla="*/ 864 h 898"/>
                <a:gd name="T10" fmla="*/ 362 w 585"/>
                <a:gd name="T11" fmla="*/ 859 h 898"/>
                <a:gd name="T12" fmla="*/ 354 w 585"/>
                <a:gd name="T13" fmla="*/ 824 h 898"/>
                <a:gd name="T14" fmla="*/ 345 w 585"/>
                <a:gd name="T15" fmla="*/ 810 h 898"/>
                <a:gd name="T16" fmla="*/ 356 w 585"/>
                <a:gd name="T17" fmla="*/ 803 h 898"/>
                <a:gd name="T18" fmla="*/ 384 w 585"/>
                <a:gd name="T19" fmla="*/ 768 h 898"/>
                <a:gd name="T20" fmla="*/ 369 w 585"/>
                <a:gd name="T21" fmla="*/ 739 h 898"/>
                <a:gd name="T22" fmla="*/ 323 w 585"/>
                <a:gd name="T23" fmla="*/ 691 h 898"/>
                <a:gd name="T24" fmla="*/ 279 w 585"/>
                <a:gd name="T25" fmla="*/ 602 h 898"/>
                <a:gd name="T26" fmla="*/ 245 w 585"/>
                <a:gd name="T27" fmla="*/ 593 h 898"/>
                <a:gd name="T28" fmla="*/ 202 w 585"/>
                <a:gd name="T29" fmla="*/ 605 h 898"/>
                <a:gd name="T30" fmla="*/ 136 w 585"/>
                <a:gd name="T31" fmla="*/ 576 h 898"/>
                <a:gd name="T32" fmla="*/ 115 w 585"/>
                <a:gd name="T33" fmla="*/ 475 h 898"/>
                <a:gd name="T34" fmla="*/ 48 w 585"/>
                <a:gd name="T35" fmla="*/ 378 h 898"/>
                <a:gd name="T36" fmla="*/ 2 w 585"/>
                <a:gd name="T37" fmla="*/ 308 h 898"/>
                <a:gd name="T38" fmla="*/ 36 w 585"/>
                <a:gd name="T39" fmla="*/ 271 h 898"/>
                <a:gd name="T40" fmla="*/ 55 w 585"/>
                <a:gd name="T41" fmla="*/ 232 h 898"/>
                <a:gd name="T42" fmla="*/ 77 w 585"/>
                <a:gd name="T43" fmla="*/ 248 h 898"/>
                <a:gd name="T44" fmla="*/ 137 w 585"/>
                <a:gd name="T45" fmla="*/ 239 h 898"/>
                <a:gd name="T46" fmla="*/ 178 w 585"/>
                <a:gd name="T47" fmla="*/ 207 h 898"/>
                <a:gd name="T48" fmla="*/ 199 w 585"/>
                <a:gd name="T49" fmla="*/ 166 h 898"/>
                <a:gd name="T50" fmla="*/ 239 w 585"/>
                <a:gd name="T51" fmla="*/ 120 h 898"/>
                <a:gd name="T52" fmla="*/ 250 w 585"/>
                <a:gd name="T53" fmla="*/ 49 h 898"/>
                <a:gd name="T54" fmla="*/ 271 w 585"/>
                <a:gd name="T55" fmla="*/ 39 h 898"/>
                <a:gd name="T56" fmla="*/ 333 w 585"/>
                <a:gd name="T57" fmla="*/ 29 h 898"/>
                <a:gd name="T58" fmla="*/ 368 w 585"/>
                <a:gd name="T59" fmla="*/ 1 h 898"/>
                <a:gd name="T60" fmla="*/ 401 w 585"/>
                <a:gd name="T61" fmla="*/ 61 h 898"/>
                <a:gd name="T62" fmla="*/ 393 w 585"/>
                <a:gd name="T63" fmla="*/ 169 h 898"/>
                <a:gd name="T64" fmla="*/ 420 w 585"/>
                <a:gd name="T65" fmla="*/ 188 h 898"/>
                <a:gd name="T66" fmla="*/ 447 w 585"/>
                <a:gd name="T67" fmla="*/ 247 h 898"/>
                <a:gd name="T68" fmla="*/ 482 w 585"/>
                <a:gd name="T69" fmla="*/ 281 h 898"/>
                <a:gd name="T70" fmla="*/ 499 w 585"/>
                <a:gd name="T71" fmla="*/ 341 h 898"/>
                <a:gd name="T72" fmla="*/ 524 w 585"/>
                <a:gd name="T73" fmla="*/ 389 h 898"/>
                <a:gd name="T74" fmla="*/ 524 w 585"/>
                <a:gd name="T75" fmla="*/ 463 h 898"/>
                <a:gd name="T76" fmla="*/ 568 w 585"/>
                <a:gd name="T77" fmla="*/ 512 h 898"/>
                <a:gd name="T78" fmla="*/ 572 w 585"/>
                <a:gd name="T79" fmla="*/ 583 h 898"/>
                <a:gd name="T80" fmla="*/ 550 w 585"/>
                <a:gd name="T81" fmla="*/ 637 h 898"/>
                <a:gd name="T82" fmla="*/ 557 w 585"/>
                <a:gd name="T83" fmla="*/ 688 h 898"/>
                <a:gd name="T84" fmla="*/ 530 w 585"/>
                <a:gd name="T85" fmla="*/ 725 h 898"/>
                <a:gd name="T86" fmla="*/ 491 w 585"/>
                <a:gd name="T87" fmla="*/ 757 h 898"/>
                <a:gd name="T88" fmla="*/ 506 w 585"/>
                <a:gd name="T89" fmla="*/ 775 h 898"/>
                <a:gd name="T90" fmla="*/ 549 w 585"/>
                <a:gd name="T91" fmla="*/ 814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5" h="898">
                  <a:moveTo>
                    <a:pt x="549" y="814"/>
                  </a:moveTo>
                  <a:cubicBezTo>
                    <a:pt x="546" y="817"/>
                    <a:pt x="544" y="819"/>
                    <a:pt x="542" y="820"/>
                  </a:cubicBezTo>
                  <a:cubicBezTo>
                    <a:pt x="532" y="827"/>
                    <a:pt x="525" y="836"/>
                    <a:pt x="525" y="849"/>
                  </a:cubicBezTo>
                  <a:cubicBezTo>
                    <a:pt x="525" y="854"/>
                    <a:pt x="522" y="860"/>
                    <a:pt x="519" y="865"/>
                  </a:cubicBezTo>
                  <a:cubicBezTo>
                    <a:pt x="512" y="875"/>
                    <a:pt x="506" y="885"/>
                    <a:pt x="499" y="895"/>
                  </a:cubicBezTo>
                  <a:cubicBezTo>
                    <a:pt x="499" y="896"/>
                    <a:pt x="497" y="897"/>
                    <a:pt x="496" y="898"/>
                  </a:cubicBezTo>
                  <a:cubicBezTo>
                    <a:pt x="488" y="888"/>
                    <a:pt x="478" y="885"/>
                    <a:pt x="466" y="887"/>
                  </a:cubicBezTo>
                  <a:cubicBezTo>
                    <a:pt x="459" y="888"/>
                    <a:pt x="453" y="885"/>
                    <a:pt x="448" y="881"/>
                  </a:cubicBezTo>
                  <a:cubicBezTo>
                    <a:pt x="442" y="875"/>
                    <a:pt x="436" y="870"/>
                    <a:pt x="430" y="864"/>
                  </a:cubicBezTo>
                  <a:cubicBezTo>
                    <a:pt x="423" y="859"/>
                    <a:pt x="421" y="858"/>
                    <a:pt x="416" y="864"/>
                  </a:cubicBezTo>
                  <a:cubicBezTo>
                    <a:pt x="404" y="877"/>
                    <a:pt x="388" y="877"/>
                    <a:pt x="373" y="875"/>
                  </a:cubicBezTo>
                  <a:cubicBezTo>
                    <a:pt x="363" y="874"/>
                    <a:pt x="360" y="868"/>
                    <a:pt x="362" y="859"/>
                  </a:cubicBezTo>
                  <a:cubicBezTo>
                    <a:pt x="363" y="857"/>
                    <a:pt x="363" y="856"/>
                    <a:pt x="364" y="855"/>
                  </a:cubicBezTo>
                  <a:cubicBezTo>
                    <a:pt x="369" y="839"/>
                    <a:pt x="368" y="835"/>
                    <a:pt x="354" y="824"/>
                  </a:cubicBezTo>
                  <a:cubicBezTo>
                    <a:pt x="352" y="823"/>
                    <a:pt x="351" y="822"/>
                    <a:pt x="350" y="821"/>
                  </a:cubicBezTo>
                  <a:cubicBezTo>
                    <a:pt x="346" y="818"/>
                    <a:pt x="343" y="815"/>
                    <a:pt x="345" y="810"/>
                  </a:cubicBezTo>
                  <a:cubicBezTo>
                    <a:pt x="346" y="806"/>
                    <a:pt x="350" y="804"/>
                    <a:pt x="355" y="803"/>
                  </a:cubicBezTo>
                  <a:cubicBezTo>
                    <a:pt x="355" y="803"/>
                    <a:pt x="356" y="803"/>
                    <a:pt x="356" y="803"/>
                  </a:cubicBezTo>
                  <a:cubicBezTo>
                    <a:pt x="370" y="807"/>
                    <a:pt x="377" y="800"/>
                    <a:pt x="378" y="786"/>
                  </a:cubicBezTo>
                  <a:cubicBezTo>
                    <a:pt x="379" y="780"/>
                    <a:pt x="382" y="774"/>
                    <a:pt x="384" y="768"/>
                  </a:cubicBezTo>
                  <a:cubicBezTo>
                    <a:pt x="386" y="762"/>
                    <a:pt x="386" y="756"/>
                    <a:pt x="384" y="750"/>
                  </a:cubicBezTo>
                  <a:cubicBezTo>
                    <a:pt x="382" y="742"/>
                    <a:pt x="378" y="738"/>
                    <a:pt x="369" y="739"/>
                  </a:cubicBezTo>
                  <a:cubicBezTo>
                    <a:pt x="360" y="739"/>
                    <a:pt x="354" y="735"/>
                    <a:pt x="348" y="728"/>
                  </a:cubicBezTo>
                  <a:cubicBezTo>
                    <a:pt x="339" y="717"/>
                    <a:pt x="331" y="704"/>
                    <a:pt x="323" y="691"/>
                  </a:cubicBezTo>
                  <a:cubicBezTo>
                    <a:pt x="316" y="678"/>
                    <a:pt x="308" y="666"/>
                    <a:pt x="299" y="654"/>
                  </a:cubicBezTo>
                  <a:cubicBezTo>
                    <a:pt x="287" y="639"/>
                    <a:pt x="278" y="623"/>
                    <a:pt x="279" y="602"/>
                  </a:cubicBezTo>
                  <a:cubicBezTo>
                    <a:pt x="279" y="595"/>
                    <a:pt x="274" y="590"/>
                    <a:pt x="266" y="589"/>
                  </a:cubicBezTo>
                  <a:cubicBezTo>
                    <a:pt x="258" y="588"/>
                    <a:pt x="251" y="589"/>
                    <a:pt x="245" y="593"/>
                  </a:cubicBezTo>
                  <a:cubicBezTo>
                    <a:pt x="241" y="596"/>
                    <a:pt x="237" y="598"/>
                    <a:pt x="233" y="601"/>
                  </a:cubicBezTo>
                  <a:cubicBezTo>
                    <a:pt x="223" y="609"/>
                    <a:pt x="213" y="610"/>
                    <a:pt x="202" y="605"/>
                  </a:cubicBezTo>
                  <a:cubicBezTo>
                    <a:pt x="190" y="599"/>
                    <a:pt x="178" y="597"/>
                    <a:pt x="165" y="598"/>
                  </a:cubicBezTo>
                  <a:cubicBezTo>
                    <a:pt x="147" y="600"/>
                    <a:pt x="140" y="595"/>
                    <a:pt x="136" y="576"/>
                  </a:cubicBezTo>
                  <a:cubicBezTo>
                    <a:pt x="134" y="566"/>
                    <a:pt x="135" y="555"/>
                    <a:pt x="134" y="545"/>
                  </a:cubicBezTo>
                  <a:cubicBezTo>
                    <a:pt x="131" y="521"/>
                    <a:pt x="125" y="498"/>
                    <a:pt x="115" y="475"/>
                  </a:cubicBezTo>
                  <a:cubicBezTo>
                    <a:pt x="107" y="457"/>
                    <a:pt x="99" y="439"/>
                    <a:pt x="90" y="422"/>
                  </a:cubicBezTo>
                  <a:cubicBezTo>
                    <a:pt x="81" y="402"/>
                    <a:pt x="68" y="388"/>
                    <a:pt x="48" y="378"/>
                  </a:cubicBezTo>
                  <a:cubicBezTo>
                    <a:pt x="25" y="367"/>
                    <a:pt x="11" y="348"/>
                    <a:pt x="4" y="324"/>
                  </a:cubicBezTo>
                  <a:cubicBezTo>
                    <a:pt x="3" y="319"/>
                    <a:pt x="2" y="313"/>
                    <a:pt x="2" y="308"/>
                  </a:cubicBezTo>
                  <a:cubicBezTo>
                    <a:pt x="0" y="292"/>
                    <a:pt x="1" y="292"/>
                    <a:pt x="16" y="291"/>
                  </a:cubicBezTo>
                  <a:cubicBezTo>
                    <a:pt x="31" y="290"/>
                    <a:pt x="35" y="285"/>
                    <a:pt x="36" y="271"/>
                  </a:cubicBezTo>
                  <a:cubicBezTo>
                    <a:pt x="36" y="262"/>
                    <a:pt x="36" y="254"/>
                    <a:pt x="39" y="246"/>
                  </a:cubicBezTo>
                  <a:cubicBezTo>
                    <a:pt x="41" y="238"/>
                    <a:pt x="46" y="233"/>
                    <a:pt x="55" y="232"/>
                  </a:cubicBezTo>
                  <a:cubicBezTo>
                    <a:pt x="63" y="231"/>
                    <a:pt x="70" y="235"/>
                    <a:pt x="75" y="244"/>
                  </a:cubicBezTo>
                  <a:cubicBezTo>
                    <a:pt x="75" y="245"/>
                    <a:pt x="76" y="247"/>
                    <a:pt x="77" y="248"/>
                  </a:cubicBezTo>
                  <a:cubicBezTo>
                    <a:pt x="83" y="262"/>
                    <a:pt x="91" y="264"/>
                    <a:pt x="103" y="255"/>
                  </a:cubicBezTo>
                  <a:cubicBezTo>
                    <a:pt x="114" y="248"/>
                    <a:pt x="125" y="243"/>
                    <a:pt x="137" y="239"/>
                  </a:cubicBezTo>
                  <a:cubicBezTo>
                    <a:pt x="147" y="235"/>
                    <a:pt x="158" y="232"/>
                    <a:pt x="168" y="228"/>
                  </a:cubicBezTo>
                  <a:cubicBezTo>
                    <a:pt x="179" y="223"/>
                    <a:pt x="181" y="219"/>
                    <a:pt x="178" y="207"/>
                  </a:cubicBezTo>
                  <a:cubicBezTo>
                    <a:pt x="177" y="201"/>
                    <a:pt x="178" y="197"/>
                    <a:pt x="184" y="194"/>
                  </a:cubicBezTo>
                  <a:cubicBezTo>
                    <a:pt x="195" y="188"/>
                    <a:pt x="202" y="180"/>
                    <a:pt x="199" y="166"/>
                  </a:cubicBezTo>
                  <a:cubicBezTo>
                    <a:pt x="198" y="158"/>
                    <a:pt x="203" y="156"/>
                    <a:pt x="209" y="153"/>
                  </a:cubicBezTo>
                  <a:cubicBezTo>
                    <a:pt x="225" y="147"/>
                    <a:pt x="235" y="136"/>
                    <a:pt x="239" y="120"/>
                  </a:cubicBezTo>
                  <a:cubicBezTo>
                    <a:pt x="241" y="115"/>
                    <a:pt x="241" y="109"/>
                    <a:pt x="241" y="104"/>
                  </a:cubicBezTo>
                  <a:cubicBezTo>
                    <a:pt x="242" y="85"/>
                    <a:pt x="244" y="67"/>
                    <a:pt x="250" y="49"/>
                  </a:cubicBezTo>
                  <a:cubicBezTo>
                    <a:pt x="252" y="43"/>
                    <a:pt x="255" y="39"/>
                    <a:pt x="262" y="40"/>
                  </a:cubicBezTo>
                  <a:cubicBezTo>
                    <a:pt x="265" y="40"/>
                    <a:pt x="268" y="39"/>
                    <a:pt x="271" y="39"/>
                  </a:cubicBezTo>
                  <a:cubicBezTo>
                    <a:pt x="282" y="36"/>
                    <a:pt x="293" y="36"/>
                    <a:pt x="305" y="41"/>
                  </a:cubicBezTo>
                  <a:cubicBezTo>
                    <a:pt x="319" y="46"/>
                    <a:pt x="326" y="43"/>
                    <a:pt x="333" y="29"/>
                  </a:cubicBezTo>
                  <a:cubicBezTo>
                    <a:pt x="335" y="25"/>
                    <a:pt x="337" y="21"/>
                    <a:pt x="339" y="17"/>
                  </a:cubicBezTo>
                  <a:cubicBezTo>
                    <a:pt x="346" y="5"/>
                    <a:pt x="356" y="0"/>
                    <a:pt x="368" y="1"/>
                  </a:cubicBezTo>
                  <a:cubicBezTo>
                    <a:pt x="385" y="3"/>
                    <a:pt x="399" y="11"/>
                    <a:pt x="408" y="25"/>
                  </a:cubicBezTo>
                  <a:cubicBezTo>
                    <a:pt x="417" y="39"/>
                    <a:pt x="414" y="51"/>
                    <a:pt x="401" y="61"/>
                  </a:cubicBezTo>
                  <a:cubicBezTo>
                    <a:pt x="396" y="65"/>
                    <a:pt x="393" y="71"/>
                    <a:pt x="391" y="77"/>
                  </a:cubicBezTo>
                  <a:cubicBezTo>
                    <a:pt x="383" y="108"/>
                    <a:pt x="384" y="138"/>
                    <a:pt x="393" y="169"/>
                  </a:cubicBezTo>
                  <a:cubicBezTo>
                    <a:pt x="394" y="173"/>
                    <a:pt x="396" y="178"/>
                    <a:pt x="399" y="181"/>
                  </a:cubicBezTo>
                  <a:cubicBezTo>
                    <a:pt x="405" y="190"/>
                    <a:pt x="410" y="192"/>
                    <a:pt x="420" y="188"/>
                  </a:cubicBezTo>
                  <a:cubicBezTo>
                    <a:pt x="434" y="181"/>
                    <a:pt x="449" y="187"/>
                    <a:pt x="450" y="208"/>
                  </a:cubicBezTo>
                  <a:cubicBezTo>
                    <a:pt x="451" y="221"/>
                    <a:pt x="450" y="234"/>
                    <a:pt x="447" y="247"/>
                  </a:cubicBezTo>
                  <a:cubicBezTo>
                    <a:pt x="444" y="263"/>
                    <a:pt x="447" y="268"/>
                    <a:pt x="462" y="274"/>
                  </a:cubicBezTo>
                  <a:cubicBezTo>
                    <a:pt x="469" y="276"/>
                    <a:pt x="476" y="278"/>
                    <a:pt x="482" y="281"/>
                  </a:cubicBezTo>
                  <a:cubicBezTo>
                    <a:pt x="496" y="286"/>
                    <a:pt x="503" y="297"/>
                    <a:pt x="502" y="312"/>
                  </a:cubicBezTo>
                  <a:cubicBezTo>
                    <a:pt x="501" y="322"/>
                    <a:pt x="500" y="332"/>
                    <a:pt x="499" y="341"/>
                  </a:cubicBezTo>
                  <a:cubicBezTo>
                    <a:pt x="498" y="353"/>
                    <a:pt x="502" y="362"/>
                    <a:pt x="513" y="367"/>
                  </a:cubicBezTo>
                  <a:cubicBezTo>
                    <a:pt x="522" y="372"/>
                    <a:pt x="524" y="379"/>
                    <a:pt x="524" y="389"/>
                  </a:cubicBezTo>
                  <a:cubicBezTo>
                    <a:pt x="524" y="402"/>
                    <a:pt x="523" y="416"/>
                    <a:pt x="518" y="429"/>
                  </a:cubicBezTo>
                  <a:cubicBezTo>
                    <a:pt x="513" y="442"/>
                    <a:pt x="516" y="453"/>
                    <a:pt x="524" y="463"/>
                  </a:cubicBezTo>
                  <a:cubicBezTo>
                    <a:pt x="529" y="468"/>
                    <a:pt x="534" y="473"/>
                    <a:pt x="539" y="478"/>
                  </a:cubicBezTo>
                  <a:cubicBezTo>
                    <a:pt x="549" y="488"/>
                    <a:pt x="560" y="499"/>
                    <a:pt x="568" y="512"/>
                  </a:cubicBezTo>
                  <a:cubicBezTo>
                    <a:pt x="574" y="521"/>
                    <a:pt x="579" y="530"/>
                    <a:pt x="581" y="540"/>
                  </a:cubicBezTo>
                  <a:cubicBezTo>
                    <a:pt x="585" y="556"/>
                    <a:pt x="583" y="571"/>
                    <a:pt x="572" y="583"/>
                  </a:cubicBezTo>
                  <a:cubicBezTo>
                    <a:pt x="568" y="588"/>
                    <a:pt x="563" y="593"/>
                    <a:pt x="559" y="598"/>
                  </a:cubicBezTo>
                  <a:cubicBezTo>
                    <a:pt x="550" y="610"/>
                    <a:pt x="547" y="623"/>
                    <a:pt x="550" y="637"/>
                  </a:cubicBezTo>
                  <a:cubicBezTo>
                    <a:pt x="552" y="644"/>
                    <a:pt x="554" y="651"/>
                    <a:pt x="555" y="658"/>
                  </a:cubicBezTo>
                  <a:cubicBezTo>
                    <a:pt x="558" y="668"/>
                    <a:pt x="559" y="678"/>
                    <a:pt x="557" y="688"/>
                  </a:cubicBezTo>
                  <a:cubicBezTo>
                    <a:pt x="555" y="698"/>
                    <a:pt x="551" y="707"/>
                    <a:pt x="541" y="712"/>
                  </a:cubicBezTo>
                  <a:cubicBezTo>
                    <a:pt x="536" y="715"/>
                    <a:pt x="532" y="719"/>
                    <a:pt x="530" y="725"/>
                  </a:cubicBezTo>
                  <a:cubicBezTo>
                    <a:pt x="524" y="737"/>
                    <a:pt x="515" y="746"/>
                    <a:pt x="501" y="749"/>
                  </a:cubicBezTo>
                  <a:cubicBezTo>
                    <a:pt x="496" y="749"/>
                    <a:pt x="492" y="751"/>
                    <a:pt x="491" y="757"/>
                  </a:cubicBezTo>
                  <a:cubicBezTo>
                    <a:pt x="491" y="762"/>
                    <a:pt x="492" y="767"/>
                    <a:pt x="497" y="770"/>
                  </a:cubicBezTo>
                  <a:cubicBezTo>
                    <a:pt x="500" y="772"/>
                    <a:pt x="503" y="774"/>
                    <a:pt x="506" y="775"/>
                  </a:cubicBezTo>
                  <a:cubicBezTo>
                    <a:pt x="516" y="781"/>
                    <a:pt x="525" y="788"/>
                    <a:pt x="532" y="797"/>
                  </a:cubicBezTo>
                  <a:cubicBezTo>
                    <a:pt x="536" y="803"/>
                    <a:pt x="541" y="809"/>
                    <a:pt x="549" y="814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2" name="Freeform 38"/>
            <p:cNvSpPr>
              <a:spLocks/>
            </p:cNvSpPr>
            <p:nvPr/>
          </p:nvSpPr>
          <p:spPr bwMode="auto">
            <a:xfrm>
              <a:off x="4404" y="2700"/>
              <a:ext cx="239" cy="423"/>
            </a:xfrm>
            <a:custGeom>
              <a:avLst/>
              <a:gdLst>
                <a:gd name="T0" fmla="*/ 10 w 304"/>
                <a:gd name="T1" fmla="*/ 74 h 538"/>
                <a:gd name="T2" fmla="*/ 22 w 304"/>
                <a:gd name="T3" fmla="*/ 41 h 538"/>
                <a:gd name="T4" fmla="*/ 38 w 304"/>
                <a:gd name="T5" fmla="*/ 29 h 538"/>
                <a:gd name="T6" fmla="*/ 53 w 304"/>
                <a:gd name="T7" fmla="*/ 28 h 538"/>
                <a:gd name="T8" fmla="*/ 123 w 304"/>
                <a:gd name="T9" fmla="*/ 25 h 538"/>
                <a:gd name="T10" fmla="*/ 150 w 304"/>
                <a:gd name="T11" fmla="*/ 17 h 538"/>
                <a:gd name="T12" fmla="*/ 159 w 304"/>
                <a:gd name="T13" fmla="*/ 12 h 538"/>
                <a:gd name="T14" fmla="*/ 190 w 304"/>
                <a:gd name="T15" fmla="*/ 6 h 538"/>
                <a:gd name="T16" fmla="*/ 227 w 304"/>
                <a:gd name="T17" fmla="*/ 26 h 538"/>
                <a:gd name="T18" fmla="*/ 286 w 304"/>
                <a:gd name="T19" fmla="*/ 88 h 538"/>
                <a:gd name="T20" fmla="*/ 294 w 304"/>
                <a:gd name="T21" fmla="*/ 107 h 538"/>
                <a:gd name="T22" fmla="*/ 299 w 304"/>
                <a:gd name="T23" fmla="*/ 124 h 538"/>
                <a:gd name="T24" fmla="*/ 301 w 304"/>
                <a:gd name="T25" fmla="*/ 139 h 538"/>
                <a:gd name="T26" fmla="*/ 277 w 304"/>
                <a:gd name="T27" fmla="*/ 176 h 538"/>
                <a:gd name="T28" fmla="*/ 243 w 304"/>
                <a:gd name="T29" fmla="*/ 206 h 538"/>
                <a:gd name="T30" fmla="*/ 214 w 304"/>
                <a:gd name="T31" fmla="*/ 259 h 538"/>
                <a:gd name="T32" fmla="*/ 217 w 304"/>
                <a:gd name="T33" fmla="*/ 272 h 538"/>
                <a:gd name="T34" fmla="*/ 223 w 304"/>
                <a:gd name="T35" fmla="*/ 285 h 538"/>
                <a:gd name="T36" fmla="*/ 216 w 304"/>
                <a:gd name="T37" fmla="*/ 297 h 538"/>
                <a:gd name="T38" fmla="*/ 207 w 304"/>
                <a:gd name="T39" fmla="*/ 310 h 538"/>
                <a:gd name="T40" fmla="*/ 205 w 304"/>
                <a:gd name="T41" fmla="*/ 349 h 538"/>
                <a:gd name="T42" fmla="*/ 211 w 304"/>
                <a:gd name="T43" fmla="*/ 362 h 538"/>
                <a:gd name="T44" fmla="*/ 218 w 304"/>
                <a:gd name="T45" fmla="*/ 369 h 538"/>
                <a:gd name="T46" fmla="*/ 214 w 304"/>
                <a:gd name="T47" fmla="*/ 406 h 538"/>
                <a:gd name="T48" fmla="*/ 199 w 304"/>
                <a:gd name="T49" fmla="*/ 444 h 538"/>
                <a:gd name="T50" fmla="*/ 203 w 304"/>
                <a:gd name="T51" fmla="*/ 484 h 538"/>
                <a:gd name="T52" fmla="*/ 194 w 304"/>
                <a:gd name="T53" fmla="*/ 525 h 538"/>
                <a:gd name="T54" fmla="*/ 184 w 304"/>
                <a:gd name="T55" fmla="*/ 532 h 538"/>
                <a:gd name="T56" fmla="*/ 145 w 304"/>
                <a:gd name="T57" fmla="*/ 532 h 538"/>
                <a:gd name="T58" fmla="*/ 105 w 304"/>
                <a:gd name="T59" fmla="*/ 536 h 538"/>
                <a:gd name="T60" fmla="*/ 94 w 304"/>
                <a:gd name="T61" fmla="*/ 528 h 538"/>
                <a:gd name="T62" fmla="*/ 94 w 304"/>
                <a:gd name="T63" fmla="*/ 506 h 538"/>
                <a:gd name="T64" fmla="*/ 59 w 304"/>
                <a:gd name="T65" fmla="*/ 426 h 538"/>
                <a:gd name="T66" fmla="*/ 52 w 304"/>
                <a:gd name="T67" fmla="*/ 421 h 538"/>
                <a:gd name="T68" fmla="*/ 45 w 304"/>
                <a:gd name="T69" fmla="*/ 403 h 538"/>
                <a:gd name="T70" fmla="*/ 21 w 304"/>
                <a:gd name="T71" fmla="*/ 350 h 538"/>
                <a:gd name="T72" fmla="*/ 5 w 304"/>
                <a:gd name="T73" fmla="*/ 333 h 538"/>
                <a:gd name="T74" fmla="*/ 1 w 304"/>
                <a:gd name="T75" fmla="*/ 316 h 538"/>
                <a:gd name="T76" fmla="*/ 14 w 304"/>
                <a:gd name="T77" fmla="*/ 302 h 538"/>
                <a:gd name="T78" fmla="*/ 21 w 304"/>
                <a:gd name="T79" fmla="*/ 294 h 538"/>
                <a:gd name="T80" fmla="*/ 37 w 304"/>
                <a:gd name="T81" fmla="*/ 240 h 538"/>
                <a:gd name="T82" fmla="*/ 63 w 304"/>
                <a:gd name="T83" fmla="*/ 204 h 538"/>
                <a:gd name="T84" fmla="*/ 82 w 304"/>
                <a:gd name="T85" fmla="*/ 161 h 538"/>
                <a:gd name="T86" fmla="*/ 55 w 304"/>
                <a:gd name="T87" fmla="*/ 116 h 538"/>
                <a:gd name="T88" fmla="*/ 47 w 304"/>
                <a:gd name="T89" fmla="*/ 106 h 538"/>
                <a:gd name="T90" fmla="*/ 16 w 304"/>
                <a:gd name="T91" fmla="*/ 74 h 538"/>
                <a:gd name="T92" fmla="*/ 10 w 304"/>
                <a:gd name="T93" fmla="*/ 74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4" h="538">
                  <a:moveTo>
                    <a:pt x="10" y="74"/>
                  </a:moveTo>
                  <a:cubicBezTo>
                    <a:pt x="15" y="62"/>
                    <a:pt x="19" y="51"/>
                    <a:pt x="22" y="41"/>
                  </a:cubicBezTo>
                  <a:cubicBezTo>
                    <a:pt x="25" y="34"/>
                    <a:pt x="30" y="30"/>
                    <a:pt x="38" y="29"/>
                  </a:cubicBezTo>
                  <a:cubicBezTo>
                    <a:pt x="43" y="29"/>
                    <a:pt x="48" y="28"/>
                    <a:pt x="53" y="28"/>
                  </a:cubicBezTo>
                  <a:cubicBezTo>
                    <a:pt x="77" y="28"/>
                    <a:pt x="100" y="29"/>
                    <a:pt x="123" y="25"/>
                  </a:cubicBezTo>
                  <a:cubicBezTo>
                    <a:pt x="132" y="24"/>
                    <a:pt x="142" y="21"/>
                    <a:pt x="150" y="17"/>
                  </a:cubicBezTo>
                  <a:cubicBezTo>
                    <a:pt x="153" y="16"/>
                    <a:pt x="157" y="15"/>
                    <a:pt x="159" y="12"/>
                  </a:cubicBezTo>
                  <a:cubicBezTo>
                    <a:pt x="168" y="0"/>
                    <a:pt x="179" y="4"/>
                    <a:pt x="190" y="6"/>
                  </a:cubicBezTo>
                  <a:cubicBezTo>
                    <a:pt x="205" y="9"/>
                    <a:pt x="217" y="17"/>
                    <a:pt x="227" y="26"/>
                  </a:cubicBezTo>
                  <a:cubicBezTo>
                    <a:pt x="249" y="45"/>
                    <a:pt x="267" y="67"/>
                    <a:pt x="286" y="88"/>
                  </a:cubicBezTo>
                  <a:cubicBezTo>
                    <a:pt x="291" y="93"/>
                    <a:pt x="293" y="99"/>
                    <a:pt x="294" y="107"/>
                  </a:cubicBezTo>
                  <a:cubicBezTo>
                    <a:pt x="294" y="113"/>
                    <a:pt x="295" y="119"/>
                    <a:pt x="299" y="124"/>
                  </a:cubicBezTo>
                  <a:cubicBezTo>
                    <a:pt x="304" y="129"/>
                    <a:pt x="303" y="133"/>
                    <a:pt x="301" y="139"/>
                  </a:cubicBezTo>
                  <a:cubicBezTo>
                    <a:pt x="296" y="153"/>
                    <a:pt x="288" y="165"/>
                    <a:pt x="277" y="176"/>
                  </a:cubicBezTo>
                  <a:cubicBezTo>
                    <a:pt x="266" y="187"/>
                    <a:pt x="255" y="196"/>
                    <a:pt x="243" y="206"/>
                  </a:cubicBezTo>
                  <a:cubicBezTo>
                    <a:pt x="226" y="220"/>
                    <a:pt x="220" y="240"/>
                    <a:pt x="214" y="259"/>
                  </a:cubicBezTo>
                  <a:cubicBezTo>
                    <a:pt x="213" y="264"/>
                    <a:pt x="215" y="268"/>
                    <a:pt x="217" y="272"/>
                  </a:cubicBezTo>
                  <a:cubicBezTo>
                    <a:pt x="219" y="276"/>
                    <a:pt x="221" y="280"/>
                    <a:pt x="223" y="285"/>
                  </a:cubicBezTo>
                  <a:cubicBezTo>
                    <a:pt x="225" y="292"/>
                    <a:pt x="224" y="294"/>
                    <a:pt x="216" y="297"/>
                  </a:cubicBezTo>
                  <a:cubicBezTo>
                    <a:pt x="210" y="300"/>
                    <a:pt x="208" y="304"/>
                    <a:pt x="207" y="310"/>
                  </a:cubicBezTo>
                  <a:cubicBezTo>
                    <a:pt x="205" y="323"/>
                    <a:pt x="205" y="336"/>
                    <a:pt x="205" y="349"/>
                  </a:cubicBezTo>
                  <a:cubicBezTo>
                    <a:pt x="205" y="354"/>
                    <a:pt x="207" y="358"/>
                    <a:pt x="211" y="362"/>
                  </a:cubicBezTo>
                  <a:cubicBezTo>
                    <a:pt x="213" y="364"/>
                    <a:pt x="215" y="367"/>
                    <a:pt x="218" y="369"/>
                  </a:cubicBezTo>
                  <a:cubicBezTo>
                    <a:pt x="229" y="381"/>
                    <a:pt x="226" y="399"/>
                    <a:pt x="214" y="406"/>
                  </a:cubicBezTo>
                  <a:cubicBezTo>
                    <a:pt x="201" y="415"/>
                    <a:pt x="198" y="429"/>
                    <a:pt x="199" y="444"/>
                  </a:cubicBezTo>
                  <a:cubicBezTo>
                    <a:pt x="200" y="457"/>
                    <a:pt x="203" y="470"/>
                    <a:pt x="203" y="484"/>
                  </a:cubicBezTo>
                  <a:cubicBezTo>
                    <a:pt x="202" y="498"/>
                    <a:pt x="199" y="512"/>
                    <a:pt x="194" y="525"/>
                  </a:cubicBezTo>
                  <a:cubicBezTo>
                    <a:pt x="192" y="530"/>
                    <a:pt x="190" y="533"/>
                    <a:pt x="184" y="532"/>
                  </a:cubicBezTo>
                  <a:cubicBezTo>
                    <a:pt x="171" y="532"/>
                    <a:pt x="158" y="532"/>
                    <a:pt x="145" y="532"/>
                  </a:cubicBezTo>
                  <a:cubicBezTo>
                    <a:pt x="131" y="532"/>
                    <a:pt x="118" y="534"/>
                    <a:pt x="105" y="536"/>
                  </a:cubicBezTo>
                  <a:cubicBezTo>
                    <a:pt x="96" y="538"/>
                    <a:pt x="94" y="537"/>
                    <a:pt x="94" y="528"/>
                  </a:cubicBezTo>
                  <a:cubicBezTo>
                    <a:pt x="94" y="521"/>
                    <a:pt x="94" y="513"/>
                    <a:pt x="94" y="506"/>
                  </a:cubicBezTo>
                  <a:cubicBezTo>
                    <a:pt x="96" y="473"/>
                    <a:pt x="84" y="447"/>
                    <a:pt x="59" y="426"/>
                  </a:cubicBezTo>
                  <a:cubicBezTo>
                    <a:pt x="57" y="424"/>
                    <a:pt x="55" y="423"/>
                    <a:pt x="52" y="421"/>
                  </a:cubicBezTo>
                  <a:cubicBezTo>
                    <a:pt x="46" y="416"/>
                    <a:pt x="43" y="410"/>
                    <a:pt x="45" y="403"/>
                  </a:cubicBezTo>
                  <a:cubicBezTo>
                    <a:pt x="49" y="380"/>
                    <a:pt x="38" y="364"/>
                    <a:pt x="21" y="350"/>
                  </a:cubicBezTo>
                  <a:cubicBezTo>
                    <a:pt x="15" y="345"/>
                    <a:pt x="10" y="340"/>
                    <a:pt x="5" y="333"/>
                  </a:cubicBezTo>
                  <a:cubicBezTo>
                    <a:pt x="2" y="328"/>
                    <a:pt x="0" y="323"/>
                    <a:pt x="1" y="316"/>
                  </a:cubicBezTo>
                  <a:cubicBezTo>
                    <a:pt x="2" y="308"/>
                    <a:pt x="6" y="303"/>
                    <a:pt x="14" y="302"/>
                  </a:cubicBezTo>
                  <a:cubicBezTo>
                    <a:pt x="20" y="302"/>
                    <a:pt x="22" y="300"/>
                    <a:pt x="21" y="294"/>
                  </a:cubicBezTo>
                  <a:cubicBezTo>
                    <a:pt x="18" y="274"/>
                    <a:pt x="26" y="256"/>
                    <a:pt x="37" y="240"/>
                  </a:cubicBezTo>
                  <a:cubicBezTo>
                    <a:pt x="46" y="228"/>
                    <a:pt x="55" y="216"/>
                    <a:pt x="63" y="204"/>
                  </a:cubicBezTo>
                  <a:cubicBezTo>
                    <a:pt x="72" y="191"/>
                    <a:pt x="80" y="177"/>
                    <a:pt x="82" y="161"/>
                  </a:cubicBezTo>
                  <a:cubicBezTo>
                    <a:pt x="86" y="140"/>
                    <a:pt x="76" y="122"/>
                    <a:pt x="55" y="116"/>
                  </a:cubicBezTo>
                  <a:cubicBezTo>
                    <a:pt x="49" y="114"/>
                    <a:pt x="47" y="112"/>
                    <a:pt x="47" y="106"/>
                  </a:cubicBezTo>
                  <a:cubicBezTo>
                    <a:pt x="48" y="79"/>
                    <a:pt x="43" y="74"/>
                    <a:pt x="16" y="74"/>
                  </a:cubicBezTo>
                  <a:cubicBezTo>
                    <a:pt x="15" y="74"/>
                    <a:pt x="13" y="74"/>
                    <a:pt x="10" y="74"/>
                  </a:cubicBezTo>
                  <a:close/>
                </a:path>
              </a:pathLst>
            </a:custGeom>
            <a:solidFill>
              <a:srgbClr val="5A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3" name="Freeform 39"/>
            <p:cNvSpPr>
              <a:spLocks/>
            </p:cNvSpPr>
            <p:nvPr/>
          </p:nvSpPr>
          <p:spPr bwMode="auto">
            <a:xfrm>
              <a:off x="4571" y="2799"/>
              <a:ext cx="190" cy="229"/>
            </a:xfrm>
            <a:custGeom>
              <a:avLst/>
              <a:gdLst>
                <a:gd name="T0" fmla="*/ 111 w 242"/>
                <a:gd name="T1" fmla="*/ 291 h 291"/>
                <a:gd name="T2" fmla="*/ 84 w 242"/>
                <a:gd name="T3" fmla="*/ 283 h 291"/>
                <a:gd name="T4" fmla="*/ 56 w 242"/>
                <a:gd name="T5" fmla="*/ 276 h 291"/>
                <a:gd name="T6" fmla="*/ 43 w 242"/>
                <a:gd name="T7" fmla="*/ 272 h 291"/>
                <a:gd name="T8" fmla="*/ 16 w 242"/>
                <a:gd name="T9" fmla="*/ 243 h 291"/>
                <a:gd name="T10" fmla="*/ 11 w 242"/>
                <a:gd name="T11" fmla="*/ 236 h 291"/>
                <a:gd name="T12" fmla="*/ 1 w 242"/>
                <a:gd name="T13" fmla="*/ 209 h 291"/>
                <a:gd name="T14" fmla="*/ 3 w 242"/>
                <a:gd name="T15" fmla="*/ 191 h 291"/>
                <a:gd name="T16" fmla="*/ 14 w 242"/>
                <a:gd name="T17" fmla="*/ 177 h 291"/>
                <a:gd name="T18" fmla="*/ 20 w 242"/>
                <a:gd name="T19" fmla="*/ 163 h 291"/>
                <a:gd name="T20" fmla="*/ 14 w 242"/>
                <a:gd name="T21" fmla="*/ 144 h 291"/>
                <a:gd name="T22" fmla="*/ 12 w 242"/>
                <a:gd name="T23" fmla="*/ 126 h 291"/>
                <a:gd name="T24" fmla="*/ 45 w 242"/>
                <a:gd name="T25" fmla="*/ 78 h 291"/>
                <a:gd name="T26" fmla="*/ 71 w 242"/>
                <a:gd name="T27" fmla="*/ 55 h 291"/>
                <a:gd name="T28" fmla="*/ 97 w 242"/>
                <a:gd name="T29" fmla="*/ 16 h 291"/>
                <a:gd name="T30" fmla="*/ 112 w 242"/>
                <a:gd name="T31" fmla="*/ 5 h 291"/>
                <a:gd name="T32" fmla="*/ 147 w 242"/>
                <a:gd name="T33" fmla="*/ 3 h 291"/>
                <a:gd name="T34" fmla="*/ 205 w 242"/>
                <a:gd name="T35" fmla="*/ 4 h 291"/>
                <a:gd name="T36" fmla="*/ 238 w 242"/>
                <a:gd name="T37" fmla="*/ 20 h 291"/>
                <a:gd name="T38" fmla="*/ 239 w 242"/>
                <a:gd name="T39" fmla="*/ 29 h 291"/>
                <a:gd name="T40" fmla="*/ 229 w 242"/>
                <a:gd name="T41" fmla="*/ 43 h 291"/>
                <a:gd name="T42" fmla="*/ 223 w 242"/>
                <a:gd name="T43" fmla="*/ 66 h 291"/>
                <a:gd name="T44" fmla="*/ 213 w 242"/>
                <a:gd name="T45" fmla="*/ 80 h 291"/>
                <a:gd name="T46" fmla="*/ 195 w 242"/>
                <a:gd name="T47" fmla="*/ 107 h 291"/>
                <a:gd name="T48" fmla="*/ 188 w 242"/>
                <a:gd name="T49" fmla="*/ 115 h 291"/>
                <a:gd name="T50" fmla="*/ 176 w 242"/>
                <a:gd name="T51" fmla="*/ 110 h 291"/>
                <a:gd name="T52" fmla="*/ 142 w 242"/>
                <a:gd name="T53" fmla="*/ 115 h 291"/>
                <a:gd name="T54" fmla="*/ 130 w 242"/>
                <a:gd name="T55" fmla="*/ 131 h 291"/>
                <a:gd name="T56" fmla="*/ 116 w 242"/>
                <a:gd name="T57" fmla="*/ 181 h 291"/>
                <a:gd name="T58" fmla="*/ 123 w 242"/>
                <a:gd name="T59" fmla="*/ 213 h 291"/>
                <a:gd name="T60" fmla="*/ 136 w 242"/>
                <a:gd name="T61" fmla="*/ 235 h 291"/>
                <a:gd name="T62" fmla="*/ 130 w 242"/>
                <a:gd name="T63" fmla="*/ 253 h 291"/>
                <a:gd name="T64" fmla="*/ 124 w 242"/>
                <a:gd name="T65" fmla="*/ 255 h 291"/>
                <a:gd name="T66" fmla="*/ 112 w 242"/>
                <a:gd name="T67" fmla="*/ 273 h 291"/>
                <a:gd name="T68" fmla="*/ 111 w 242"/>
                <a:gd name="T6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91">
                  <a:moveTo>
                    <a:pt x="111" y="291"/>
                  </a:moveTo>
                  <a:cubicBezTo>
                    <a:pt x="101" y="291"/>
                    <a:pt x="93" y="286"/>
                    <a:pt x="84" y="283"/>
                  </a:cubicBezTo>
                  <a:cubicBezTo>
                    <a:pt x="75" y="279"/>
                    <a:pt x="66" y="275"/>
                    <a:pt x="56" y="276"/>
                  </a:cubicBezTo>
                  <a:cubicBezTo>
                    <a:pt x="51" y="277"/>
                    <a:pt x="47" y="275"/>
                    <a:pt x="43" y="272"/>
                  </a:cubicBezTo>
                  <a:cubicBezTo>
                    <a:pt x="36" y="267"/>
                    <a:pt x="22" y="251"/>
                    <a:pt x="16" y="243"/>
                  </a:cubicBezTo>
                  <a:cubicBezTo>
                    <a:pt x="15" y="240"/>
                    <a:pt x="13" y="237"/>
                    <a:pt x="11" y="236"/>
                  </a:cubicBezTo>
                  <a:cubicBezTo>
                    <a:pt x="2" y="229"/>
                    <a:pt x="0" y="220"/>
                    <a:pt x="1" y="209"/>
                  </a:cubicBezTo>
                  <a:cubicBezTo>
                    <a:pt x="2" y="203"/>
                    <a:pt x="3" y="197"/>
                    <a:pt x="3" y="191"/>
                  </a:cubicBezTo>
                  <a:cubicBezTo>
                    <a:pt x="3" y="184"/>
                    <a:pt x="4" y="178"/>
                    <a:pt x="14" y="177"/>
                  </a:cubicBezTo>
                  <a:cubicBezTo>
                    <a:pt x="20" y="176"/>
                    <a:pt x="21" y="169"/>
                    <a:pt x="20" y="163"/>
                  </a:cubicBezTo>
                  <a:cubicBezTo>
                    <a:pt x="20" y="156"/>
                    <a:pt x="18" y="150"/>
                    <a:pt x="14" y="144"/>
                  </a:cubicBezTo>
                  <a:cubicBezTo>
                    <a:pt x="10" y="138"/>
                    <a:pt x="10" y="132"/>
                    <a:pt x="12" y="126"/>
                  </a:cubicBezTo>
                  <a:cubicBezTo>
                    <a:pt x="19" y="106"/>
                    <a:pt x="28" y="89"/>
                    <a:pt x="45" y="78"/>
                  </a:cubicBezTo>
                  <a:cubicBezTo>
                    <a:pt x="55" y="71"/>
                    <a:pt x="62" y="63"/>
                    <a:pt x="71" y="55"/>
                  </a:cubicBezTo>
                  <a:cubicBezTo>
                    <a:pt x="82" y="44"/>
                    <a:pt x="91" y="31"/>
                    <a:pt x="97" y="16"/>
                  </a:cubicBezTo>
                  <a:cubicBezTo>
                    <a:pt x="100" y="5"/>
                    <a:pt x="101" y="5"/>
                    <a:pt x="112" y="5"/>
                  </a:cubicBezTo>
                  <a:cubicBezTo>
                    <a:pt x="124" y="5"/>
                    <a:pt x="135" y="4"/>
                    <a:pt x="147" y="3"/>
                  </a:cubicBezTo>
                  <a:cubicBezTo>
                    <a:pt x="166" y="1"/>
                    <a:pt x="185" y="0"/>
                    <a:pt x="205" y="4"/>
                  </a:cubicBezTo>
                  <a:cubicBezTo>
                    <a:pt x="217" y="6"/>
                    <a:pt x="228" y="13"/>
                    <a:pt x="238" y="20"/>
                  </a:cubicBezTo>
                  <a:cubicBezTo>
                    <a:pt x="242" y="23"/>
                    <a:pt x="242" y="26"/>
                    <a:pt x="239" y="29"/>
                  </a:cubicBezTo>
                  <a:cubicBezTo>
                    <a:pt x="235" y="34"/>
                    <a:pt x="232" y="38"/>
                    <a:pt x="229" y="43"/>
                  </a:cubicBezTo>
                  <a:cubicBezTo>
                    <a:pt x="225" y="50"/>
                    <a:pt x="222" y="58"/>
                    <a:pt x="223" y="66"/>
                  </a:cubicBezTo>
                  <a:cubicBezTo>
                    <a:pt x="224" y="77"/>
                    <a:pt x="223" y="78"/>
                    <a:pt x="213" y="80"/>
                  </a:cubicBezTo>
                  <a:cubicBezTo>
                    <a:pt x="197" y="82"/>
                    <a:pt x="192" y="91"/>
                    <a:pt x="195" y="107"/>
                  </a:cubicBezTo>
                  <a:cubicBezTo>
                    <a:pt x="197" y="115"/>
                    <a:pt x="195" y="117"/>
                    <a:pt x="188" y="115"/>
                  </a:cubicBezTo>
                  <a:cubicBezTo>
                    <a:pt x="184" y="113"/>
                    <a:pt x="180" y="112"/>
                    <a:pt x="176" y="110"/>
                  </a:cubicBezTo>
                  <a:cubicBezTo>
                    <a:pt x="163" y="103"/>
                    <a:pt x="152" y="107"/>
                    <a:pt x="142" y="115"/>
                  </a:cubicBezTo>
                  <a:cubicBezTo>
                    <a:pt x="137" y="119"/>
                    <a:pt x="133" y="125"/>
                    <a:pt x="130" y="131"/>
                  </a:cubicBezTo>
                  <a:cubicBezTo>
                    <a:pt x="123" y="147"/>
                    <a:pt x="119" y="164"/>
                    <a:pt x="116" y="181"/>
                  </a:cubicBezTo>
                  <a:cubicBezTo>
                    <a:pt x="114" y="192"/>
                    <a:pt x="117" y="203"/>
                    <a:pt x="123" y="213"/>
                  </a:cubicBezTo>
                  <a:cubicBezTo>
                    <a:pt x="128" y="220"/>
                    <a:pt x="133" y="227"/>
                    <a:pt x="136" y="235"/>
                  </a:cubicBezTo>
                  <a:cubicBezTo>
                    <a:pt x="140" y="244"/>
                    <a:pt x="139" y="248"/>
                    <a:pt x="130" y="253"/>
                  </a:cubicBezTo>
                  <a:cubicBezTo>
                    <a:pt x="128" y="253"/>
                    <a:pt x="126" y="254"/>
                    <a:pt x="124" y="255"/>
                  </a:cubicBezTo>
                  <a:cubicBezTo>
                    <a:pt x="116" y="258"/>
                    <a:pt x="112" y="264"/>
                    <a:pt x="112" y="273"/>
                  </a:cubicBezTo>
                  <a:cubicBezTo>
                    <a:pt x="112" y="279"/>
                    <a:pt x="114" y="285"/>
                    <a:pt x="111" y="291"/>
                  </a:cubicBezTo>
                  <a:close/>
                </a:path>
              </a:pathLst>
            </a:custGeom>
            <a:solidFill>
              <a:srgbClr val="5B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4" name="Freeform 40"/>
            <p:cNvSpPr>
              <a:spLocks/>
            </p:cNvSpPr>
            <p:nvPr/>
          </p:nvSpPr>
          <p:spPr bwMode="auto">
            <a:xfrm>
              <a:off x="4664" y="2817"/>
              <a:ext cx="263" cy="390"/>
            </a:xfrm>
            <a:custGeom>
              <a:avLst/>
              <a:gdLst>
                <a:gd name="T0" fmla="*/ 310 w 334"/>
                <a:gd name="T1" fmla="*/ 245 h 497"/>
                <a:gd name="T2" fmla="*/ 301 w 334"/>
                <a:gd name="T3" fmla="*/ 243 h 497"/>
                <a:gd name="T4" fmla="*/ 286 w 334"/>
                <a:gd name="T5" fmla="*/ 239 h 497"/>
                <a:gd name="T6" fmla="*/ 293 w 334"/>
                <a:gd name="T7" fmla="*/ 282 h 497"/>
                <a:gd name="T8" fmla="*/ 228 w 334"/>
                <a:gd name="T9" fmla="*/ 258 h 497"/>
                <a:gd name="T10" fmla="*/ 224 w 334"/>
                <a:gd name="T11" fmla="*/ 242 h 497"/>
                <a:gd name="T12" fmla="*/ 195 w 334"/>
                <a:gd name="T13" fmla="*/ 210 h 497"/>
                <a:gd name="T14" fmla="*/ 205 w 334"/>
                <a:gd name="T15" fmla="*/ 167 h 497"/>
                <a:gd name="T16" fmla="*/ 202 w 334"/>
                <a:gd name="T17" fmla="*/ 138 h 497"/>
                <a:gd name="T18" fmla="*/ 169 w 334"/>
                <a:gd name="T19" fmla="*/ 124 h 497"/>
                <a:gd name="T20" fmla="*/ 175 w 334"/>
                <a:gd name="T21" fmla="*/ 48 h 497"/>
                <a:gd name="T22" fmla="*/ 197 w 334"/>
                <a:gd name="T23" fmla="*/ 31 h 497"/>
                <a:gd name="T24" fmla="*/ 158 w 334"/>
                <a:gd name="T25" fmla="*/ 2 h 497"/>
                <a:gd name="T26" fmla="*/ 131 w 334"/>
                <a:gd name="T27" fmla="*/ 8 h 497"/>
                <a:gd name="T28" fmla="*/ 95 w 334"/>
                <a:gd name="T29" fmla="*/ 66 h 497"/>
                <a:gd name="T30" fmla="*/ 86 w 334"/>
                <a:gd name="T31" fmla="*/ 87 h 497"/>
                <a:gd name="T32" fmla="*/ 55 w 334"/>
                <a:gd name="T33" fmla="*/ 96 h 497"/>
                <a:gd name="T34" fmla="*/ 20 w 334"/>
                <a:gd name="T35" fmla="*/ 111 h 497"/>
                <a:gd name="T36" fmla="*/ 13 w 334"/>
                <a:gd name="T37" fmla="*/ 189 h 497"/>
                <a:gd name="T38" fmla="*/ 13 w 334"/>
                <a:gd name="T39" fmla="*/ 238 h 497"/>
                <a:gd name="T40" fmla="*/ 2 w 334"/>
                <a:gd name="T41" fmla="*/ 265 h 497"/>
                <a:gd name="T42" fmla="*/ 44 w 334"/>
                <a:gd name="T43" fmla="*/ 270 h 497"/>
                <a:gd name="T44" fmla="*/ 40 w 334"/>
                <a:gd name="T45" fmla="*/ 312 h 497"/>
                <a:gd name="T46" fmla="*/ 53 w 334"/>
                <a:gd name="T47" fmla="*/ 370 h 497"/>
                <a:gd name="T48" fmla="*/ 18 w 334"/>
                <a:gd name="T49" fmla="*/ 406 h 497"/>
                <a:gd name="T50" fmla="*/ 68 w 334"/>
                <a:gd name="T51" fmla="*/ 481 h 497"/>
                <a:gd name="T52" fmla="*/ 88 w 334"/>
                <a:gd name="T53" fmla="*/ 487 h 497"/>
                <a:gd name="T54" fmla="*/ 199 w 334"/>
                <a:gd name="T55" fmla="*/ 494 h 497"/>
                <a:gd name="T56" fmla="*/ 229 w 334"/>
                <a:gd name="T57" fmla="*/ 457 h 497"/>
                <a:gd name="T58" fmla="*/ 233 w 334"/>
                <a:gd name="T59" fmla="*/ 412 h 497"/>
                <a:gd name="T60" fmla="*/ 250 w 334"/>
                <a:gd name="T61" fmla="*/ 380 h 497"/>
                <a:gd name="T62" fmla="*/ 272 w 334"/>
                <a:gd name="T63" fmla="*/ 346 h 497"/>
                <a:gd name="T64" fmla="*/ 264 w 334"/>
                <a:gd name="T65" fmla="*/ 320 h 497"/>
                <a:gd name="T66" fmla="*/ 286 w 334"/>
                <a:gd name="T67" fmla="*/ 329 h 497"/>
                <a:gd name="T68" fmla="*/ 296 w 334"/>
                <a:gd name="T69" fmla="*/ 342 h 497"/>
                <a:gd name="T70" fmla="*/ 298 w 334"/>
                <a:gd name="T71" fmla="*/ 326 h 497"/>
                <a:gd name="T72" fmla="*/ 320 w 334"/>
                <a:gd name="T73" fmla="*/ 307 h 497"/>
                <a:gd name="T74" fmla="*/ 327 w 334"/>
                <a:gd name="T75" fmla="*/ 24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4" h="497">
                  <a:moveTo>
                    <a:pt x="327" y="249"/>
                  </a:moveTo>
                  <a:cubicBezTo>
                    <a:pt x="322" y="239"/>
                    <a:pt x="319" y="238"/>
                    <a:pt x="310" y="245"/>
                  </a:cubicBezTo>
                  <a:cubicBezTo>
                    <a:pt x="309" y="246"/>
                    <a:pt x="307" y="247"/>
                    <a:pt x="306" y="248"/>
                  </a:cubicBezTo>
                  <a:cubicBezTo>
                    <a:pt x="303" y="247"/>
                    <a:pt x="302" y="245"/>
                    <a:pt x="301" y="243"/>
                  </a:cubicBezTo>
                  <a:cubicBezTo>
                    <a:pt x="300" y="241"/>
                    <a:pt x="299" y="239"/>
                    <a:pt x="298" y="238"/>
                  </a:cubicBezTo>
                  <a:cubicBezTo>
                    <a:pt x="294" y="233"/>
                    <a:pt x="289" y="233"/>
                    <a:pt x="286" y="239"/>
                  </a:cubicBezTo>
                  <a:cubicBezTo>
                    <a:pt x="281" y="246"/>
                    <a:pt x="282" y="252"/>
                    <a:pt x="289" y="259"/>
                  </a:cubicBezTo>
                  <a:cubicBezTo>
                    <a:pt x="296" y="267"/>
                    <a:pt x="298" y="275"/>
                    <a:pt x="293" y="282"/>
                  </a:cubicBezTo>
                  <a:cubicBezTo>
                    <a:pt x="289" y="290"/>
                    <a:pt x="279" y="294"/>
                    <a:pt x="270" y="290"/>
                  </a:cubicBezTo>
                  <a:cubicBezTo>
                    <a:pt x="259" y="284"/>
                    <a:pt x="243" y="264"/>
                    <a:pt x="228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6" y="251"/>
                    <a:pt x="224" y="246"/>
                    <a:pt x="224" y="242"/>
                  </a:cubicBezTo>
                  <a:cubicBezTo>
                    <a:pt x="222" y="228"/>
                    <a:pt x="219" y="224"/>
                    <a:pt x="205" y="221"/>
                  </a:cubicBezTo>
                  <a:cubicBezTo>
                    <a:pt x="198" y="219"/>
                    <a:pt x="196" y="216"/>
                    <a:pt x="195" y="210"/>
                  </a:cubicBezTo>
                  <a:cubicBezTo>
                    <a:pt x="194" y="202"/>
                    <a:pt x="197" y="196"/>
                    <a:pt x="200" y="190"/>
                  </a:cubicBezTo>
                  <a:cubicBezTo>
                    <a:pt x="205" y="183"/>
                    <a:pt x="208" y="175"/>
                    <a:pt x="205" y="167"/>
                  </a:cubicBezTo>
                  <a:cubicBezTo>
                    <a:pt x="203" y="159"/>
                    <a:pt x="202" y="151"/>
                    <a:pt x="205" y="143"/>
                  </a:cubicBezTo>
                  <a:cubicBezTo>
                    <a:pt x="205" y="140"/>
                    <a:pt x="204" y="138"/>
                    <a:pt x="202" y="138"/>
                  </a:cubicBezTo>
                  <a:cubicBezTo>
                    <a:pt x="199" y="138"/>
                    <a:pt x="196" y="138"/>
                    <a:pt x="193" y="138"/>
                  </a:cubicBezTo>
                  <a:cubicBezTo>
                    <a:pt x="181" y="140"/>
                    <a:pt x="174" y="134"/>
                    <a:pt x="169" y="124"/>
                  </a:cubicBezTo>
                  <a:cubicBezTo>
                    <a:pt x="164" y="112"/>
                    <a:pt x="160" y="100"/>
                    <a:pt x="157" y="88"/>
                  </a:cubicBezTo>
                  <a:cubicBezTo>
                    <a:pt x="153" y="69"/>
                    <a:pt x="159" y="58"/>
                    <a:pt x="175" y="48"/>
                  </a:cubicBezTo>
                  <a:cubicBezTo>
                    <a:pt x="180" y="46"/>
                    <a:pt x="185" y="44"/>
                    <a:pt x="190" y="41"/>
                  </a:cubicBezTo>
                  <a:cubicBezTo>
                    <a:pt x="194" y="39"/>
                    <a:pt x="197" y="36"/>
                    <a:pt x="197" y="31"/>
                  </a:cubicBezTo>
                  <a:cubicBezTo>
                    <a:pt x="196" y="21"/>
                    <a:pt x="177" y="1"/>
                    <a:pt x="167" y="0"/>
                  </a:cubicBezTo>
                  <a:cubicBezTo>
                    <a:pt x="164" y="0"/>
                    <a:pt x="161" y="0"/>
                    <a:pt x="158" y="2"/>
                  </a:cubicBezTo>
                  <a:cubicBezTo>
                    <a:pt x="152" y="7"/>
                    <a:pt x="144" y="10"/>
                    <a:pt x="135" y="7"/>
                  </a:cubicBezTo>
                  <a:cubicBezTo>
                    <a:pt x="134" y="6"/>
                    <a:pt x="132" y="6"/>
                    <a:pt x="131" y="8"/>
                  </a:cubicBezTo>
                  <a:cubicBezTo>
                    <a:pt x="122" y="18"/>
                    <a:pt x="112" y="28"/>
                    <a:pt x="112" y="44"/>
                  </a:cubicBezTo>
                  <a:cubicBezTo>
                    <a:pt x="113" y="60"/>
                    <a:pt x="111" y="62"/>
                    <a:pt x="95" y="66"/>
                  </a:cubicBezTo>
                  <a:cubicBezTo>
                    <a:pt x="85" y="68"/>
                    <a:pt x="82" y="72"/>
                    <a:pt x="84" y="83"/>
                  </a:cubicBezTo>
                  <a:cubicBezTo>
                    <a:pt x="85" y="84"/>
                    <a:pt x="86" y="86"/>
                    <a:pt x="86" y="87"/>
                  </a:cubicBezTo>
                  <a:cubicBezTo>
                    <a:pt x="87" y="96"/>
                    <a:pt x="82" y="102"/>
                    <a:pt x="74" y="102"/>
                  </a:cubicBezTo>
                  <a:cubicBezTo>
                    <a:pt x="67" y="102"/>
                    <a:pt x="61" y="99"/>
                    <a:pt x="55" y="96"/>
                  </a:cubicBezTo>
                  <a:cubicBezTo>
                    <a:pt x="50" y="93"/>
                    <a:pt x="45" y="92"/>
                    <a:pt x="39" y="94"/>
                  </a:cubicBezTo>
                  <a:cubicBezTo>
                    <a:pt x="30" y="96"/>
                    <a:pt x="24" y="103"/>
                    <a:pt x="20" y="111"/>
                  </a:cubicBezTo>
                  <a:cubicBezTo>
                    <a:pt x="13" y="125"/>
                    <a:pt x="9" y="140"/>
                    <a:pt x="6" y="155"/>
                  </a:cubicBezTo>
                  <a:cubicBezTo>
                    <a:pt x="3" y="168"/>
                    <a:pt x="6" y="179"/>
                    <a:pt x="13" y="189"/>
                  </a:cubicBezTo>
                  <a:cubicBezTo>
                    <a:pt x="17" y="195"/>
                    <a:pt x="21" y="201"/>
                    <a:pt x="24" y="207"/>
                  </a:cubicBezTo>
                  <a:cubicBezTo>
                    <a:pt x="31" y="222"/>
                    <a:pt x="28" y="232"/>
                    <a:pt x="13" y="238"/>
                  </a:cubicBezTo>
                  <a:cubicBezTo>
                    <a:pt x="3" y="242"/>
                    <a:pt x="0" y="248"/>
                    <a:pt x="2" y="258"/>
                  </a:cubicBezTo>
                  <a:cubicBezTo>
                    <a:pt x="2" y="260"/>
                    <a:pt x="2" y="263"/>
                    <a:pt x="2" y="265"/>
                  </a:cubicBezTo>
                  <a:cubicBezTo>
                    <a:pt x="0" y="272"/>
                    <a:pt x="5" y="274"/>
                    <a:pt x="10" y="274"/>
                  </a:cubicBezTo>
                  <a:cubicBezTo>
                    <a:pt x="22" y="276"/>
                    <a:pt x="33" y="274"/>
                    <a:pt x="44" y="270"/>
                  </a:cubicBezTo>
                  <a:cubicBezTo>
                    <a:pt x="49" y="267"/>
                    <a:pt x="51" y="270"/>
                    <a:pt x="53" y="274"/>
                  </a:cubicBezTo>
                  <a:cubicBezTo>
                    <a:pt x="47" y="281"/>
                    <a:pt x="43" y="292"/>
                    <a:pt x="40" y="312"/>
                  </a:cubicBezTo>
                  <a:cubicBezTo>
                    <a:pt x="37" y="325"/>
                    <a:pt x="38" y="338"/>
                    <a:pt x="45" y="350"/>
                  </a:cubicBezTo>
                  <a:cubicBezTo>
                    <a:pt x="49" y="357"/>
                    <a:pt x="52" y="363"/>
                    <a:pt x="53" y="370"/>
                  </a:cubicBezTo>
                  <a:cubicBezTo>
                    <a:pt x="57" y="385"/>
                    <a:pt x="51" y="397"/>
                    <a:pt x="36" y="402"/>
                  </a:cubicBezTo>
                  <a:cubicBezTo>
                    <a:pt x="31" y="403"/>
                    <a:pt x="25" y="404"/>
                    <a:pt x="18" y="406"/>
                  </a:cubicBezTo>
                  <a:cubicBezTo>
                    <a:pt x="25" y="416"/>
                    <a:pt x="33" y="423"/>
                    <a:pt x="40" y="431"/>
                  </a:cubicBezTo>
                  <a:cubicBezTo>
                    <a:pt x="53" y="446"/>
                    <a:pt x="65" y="461"/>
                    <a:pt x="68" y="481"/>
                  </a:cubicBezTo>
                  <a:cubicBezTo>
                    <a:pt x="69" y="486"/>
                    <a:pt x="71" y="487"/>
                    <a:pt x="75" y="487"/>
                  </a:cubicBezTo>
                  <a:cubicBezTo>
                    <a:pt x="80" y="487"/>
                    <a:pt x="84" y="487"/>
                    <a:pt x="88" y="487"/>
                  </a:cubicBezTo>
                  <a:cubicBezTo>
                    <a:pt x="123" y="488"/>
                    <a:pt x="158" y="486"/>
                    <a:pt x="192" y="496"/>
                  </a:cubicBezTo>
                  <a:cubicBezTo>
                    <a:pt x="195" y="497"/>
                    <a:pt x="197" y="497"/>
                    <a:pt x="199" y="494"/>
                  </a:cubicBezTo>
                  <a:cubicBezTo>
                    <a:pt x="207" y="482"/>
                    <a:pt x="225" y="478"/>
                    <a:pt x="226" y="461"/>
                  </a:cubicBezTo>
                  <a:cubicBezTo>
                    <a:pt x="227" y="459"/>
                    <a:pt x="228" y="458"/>
                    <a:pt x="229" y="457"/>
                  </a:cubicBezTo>
                  <a:cubicBezTo>
                    <a:pt x="235" y="453"/>
                    <a:pt x="235" y="447"/>
                    <a:pt x="233" y="440"/>
                  </a:cubicBezTo>
                  <a:cubicBezTo>
                    <a:pt x="231" y="431"/>
                    <a:pt x="229" y="422"/>
                    <a:pt x="233" y="412"/>
                  </a:cubicBezTo>
                  <a:cubicBezTo>
                    <a:pt x="247" y="408"/>
                    <a:pt x="234" y="394"/>
                    <a:pt x="242" y="388"/>
                  </a:cubicBezTo>
                  <a:cubicBezTo>
                    <a:pt x="245" y="385"/>
                    <a:pt x="247" y="382"/>
                    <a:pt x="250" y="380"/>
                  </a:cubicBezTo>
                  <a:cubicBezTo>
                    <a:pt x="255" y="376"/>
                    <a:pt x="260" y="374"/>
                    <a:pt x="264" y="371"/>
                  </a:cubicBezTo>
                  <a:cubicBezTo>
                    <a:pt x="276" y="364"/>
                    <a:pt x="277" y="358"/>
                    <a:pt x="272" y="346"/>
                  </a:cubicBezTo>
                  <a:cubicBezTo>
                    <a:pt x="270" y="341"/>
                    <a:pt x="267" y="336"/>
                    <a:pt x="265" y="331"/>
                  </a:cubicBezTo>
                  <a:cubicBezTo>
                    <a:pt x="263" y="327"/>
                    <a:pt x="261" y="323"/>
                    <a:pt x="264" y="320"/>
                  </a:cubicBezTo>
                  <a:cubicBezTo>
                    <a:pt x="267" y="317"/>
                    <a:pt x="273" y="318"/>
                    <a:pt x="277" y="320"/>
                  </a:cubicBezTo>
                  <a:cubicBezTo>
                    <a:pt x="281" y="322"/>
                    <a:pt x="284" y="325"/>
                    <a:pt x="286" y="329"/>
                  </a:cubicBezTo>
                  <a:cubicBezTo>
                    <a:pt x="288" y="333"/>
                    <a:pt x="290" y="336"/>
                    <a:pt x="292" y="339"/>
                  </a:cubicBezTo>
                  <a:cubicBezTo>
                    <a:pt x="293" y="341"/>
                    <a:pt x="294" y="342"/>
                    <a:pt x="296" y="342"/>
                  </a:cubicBezTo>
                  <a:cubicBezTo>
                    <a:pt x="298" y="341"/>
                    <a:pt x="299" y="339"/>
                    <a:pt x="299" y="338"/>
                  </a:cubicBezTo>
                  <a:cubicBezTo>
                    <a:pt x="298" y="334"/>
                    <a:pt x="298" y="330"/>
                    <a:pt x="298" y="326"/>
                  </a:cubicBezTo>
                  <a:cubicBezTo>
                    <a:pt x="298" y="316"/>
                    <a:pt x="301" y="311"/>
                    <a:pt x="311" y="308"/>
                  </a:cubicBezTo>
                  <a:cubicBezTo>
                    <a:pt x="314" y="307"/>
                    <a:pt x="317" y="307"/>
                    <a:pt x="320" y="307"/>
                  </a:cubicBezTo>
                  <a:cubicBezTo>
                    <a:pt x="327" y="307"/>
                    <a:pt x="331" y="302"/>
                    <a:pt x="332" y="296"/>
                  </a:cubicBezTo>
                  <a:cubicBezTo>
                    <a:pt x="334" y="280"/>
                    <a:pt x="334" y="264"/>
                    <a:pt x="327" y="249"/>
                  </a:cubicBezTo>
                  <a:close/>
                </a:path>
              </a:pathLst>
            </a:custGeom>
            <a:solidFill>
              <a:srgbClr val="5D5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5" name="Freeform 41"/>
            <p:cNvSpPr>
              <a:spLocks/>
            </p:cNvSpPr>
            <p:nvPr/>
          </p:nvSpPr>
          <p:spPr bwMode="auto">
            <a:xfrm>
              <a:off x="4778" y="3401"/>
              <a:ext cx="220" cy="134"/>
            </a:xfrm>
            <a:custGeom>
              <a:avLst/>
              <a:gdLst>
                <a:gd name="T0" fmla="*/ 170 w 279"/>
                <a:gd name="T1" fmla="*/ 0 h 171"/>
                <a:gd name="T2" fmla="*/ 186 w 279"/>
                <a:gd name="T3" fmla="*/ 0 h 171"/>
                <a:gd name="T4" fmla="*/ 204 w 279"/>
                <a:gd name="T5" fmla="*/ 12 h 171"/>
                <a:gd name="T6" fmla="*/ 224 w 279"/>
                <a:gd name="T7" fmla="*/ 29 h 171"/>
                <a:gd name="T8" fmla="*/ 273 w 279"/>
                <a:gd name="T9" fmla="*/ 52 h 171"/>
                <a:gd name="T10" fmla="*/ 277 w 279"/>
                <a:gd name="T11" fmla="*/ 65 h 171"/>
                <a:gd name="T12" fmla="*/ 259 w 279"/>
                <a:gd name="T13" fmla="*/ 92 h 171"/>
                <a:gd name="T14" fmla="*/ 231 w 279"/>
                <a:gd name="T15" fmla="*/ 101 h 171"/>
                <a:gd name="T16" fmla="*/ 178 w 279"/>
                <a:gd name="T17" fmla="*/ 117 h 171"/>
                <a:gd name="T18" fmla="*/ 130 w 279"/>
                <a:gd name="T19" fmla="*/ 156 h 171"/>
                <a:gd name="T20" fmla="*/ 113 w 279"/>
                <a:gd name="T21" fmla="*/ 168 h 171"/>
                <a:gd name="T22" fmla="*/ 99 w 279"/>
                <a:gd name="T23" fmla="*/ 165 h 171"/>
                <a:gd name="T24" fmla="*/ 56 w 279"/>
                <a:gd name="T25" fmla="*/ 148 h 171"/>
                <a:gd name="T26" fmla="*/ 29 w 279"/>
                <a:gd name="T27" fmla="*/ 150 h 171"/>
                <a:gd name="T28" fmla="*/ 7 w 279"/>
                <a:gd name="T29" fmla="*/ 151 h 171"/>
                <a:gd name="T30" fmla="*/ 0 w 279"/>
                <a:gd name="T31" fmla="*/ 144 h 171"/>
                <a:gd name="T32" fmla="*/ 4 w 279"/>
                <a:gd name="T33" fmla="*/ 129 h 171"/>
                <a:gd name="T34" fmla="*/ 53 w 279"/>
                <a:gd name="T35" fmla="*/ 60 h 171"/>
                <a:gd name="T36" fmla="*/ 149 w 279"/>
                <a:gd name="T37" fmla="*/ 2 h 171"/>
                <a:gd name="T38" fmla="*/ 160 w 279"/>
                <a:gd name="T39" fmla="*/ 0 h 171"/>
                <a:gd name="T40" fmla="*/ 170 w 279"/>
                <a:gd name="T41" fmla="*/ 0 h 171"/>
                <a:gd name="T42" fmla="*/ 170 w 279"/>
                <a:gd name="T4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171">
                  <a:moveTo>
                    <a:pt x="170" y="0"/>
                  </a:moveTo>
                  <a:cubicBezTo>
                    <a:pt x="175" y="0"/>
                    <a:pt x="181" y="0"/>
                    <a:pt x="186" y="0"/>
                  </a:cubicBezTo>
                  <a:cubicBezTo>
                    <a:pt x="194" y="0"/>
                    <a:pt x="201" y="4"/>
                    <a:pt x="204" y="12"/>
                  </a:cubicBezTo>
                  <a:cubicBezTo>
                    <a:pt x="207" y="22"/>
                    <a:pt x="215" y="26"/>
                    <a:pt x="224" y="29"/>
                  </a:cubicBezTo>
                  <a:cubicBezTo>
                    <a:pt x="241" y="35"/>
                    <a:pt x="257" y="43"/>
                    <a:pt x="273" y="52"/>
                  </a:cubicBezTo>
                  <a:cubicBezTo>
                    <a:pt x="278" y="56"/>
                    <a:pt x="279" y="59"/>
                    <a:pt x="277" y="65"/>
                  </a:cubicBezTo>
                  <a:cubicBezTo>
                    <a:pt x="273" y="75"/>
                    <a:pt x="268" y="85"/>
                    <a:pt x="259" y="92"/>
                  </a:cubicBezTo>
                  <a:cubicBezTo>
                    <a:pt x="251" y="99"/>
                    <a:pt x="242" y="103"/>
                    <a:pt x="231" y="101"/>
                  </a:cubicBezTo>
                  <a:cubicBezTo>
                    <a:pt x="211" y="98"/>
                    <a:pt x="194" y="105"/>
                    <a:pt x="178" y="117"/>
                  </a:cubicBezTo>
                  <a:cubicBezTo>
                    <a:pt x="162" y="129"/>
                    <a:pt x="146" y="143"/>
                    <a:pt x="130" y="156"/>
                  </a:cubicBezTo>
                  <a:cubicBezTo>
                    <a:pt x="125" y="160"/>
                    <a:pt x="119" y="164"/>
                    <a:pt x="113" y="168"/>
                  </a:cubicBezTo>
                  <a:cubicBezTo>
                    <a:pt x="108" y="171"/>
                    <a:pt x="104" y="171"/>
                    <a:pt x="99" y="165"/>
                  </a:cubicBezTo>
                  <a:cubicBezTo>
                    <a:pt x="87" y="153"/>
                    <a:pt x="72" y="148"/>
                    <a:pt x="56" y="148"/>
                  </a:cubicBezTo>
                  <a:cubicBezTo>
                    <a:pt x="47" y="148"/>
                    <a:pt x="38" y="148"/>
                    <a:pt x="29" y="150"/>
                  </a:cubicBezTo>
                  <a:cubicBezTo>
                    <a:pt x="22" y="151"/>
                    <a:pt x="14" y="151"/>
                    <a:pt x="7" y="151"/>
                  </a:cubicBezTo>
                  <a:cubicBezTo>
                    <a:pt x="2" y="151"/>
                    <a:pt x="0" y="148"/>
                    <a:pt x="0" y="144"/>
                  </a:cubicBezTo>
                  <a:cubicBezTo>
                    <a:pt x="1" y="138"/>
                    <a:pt x="2" y="133"/>
                    <a:pt x="4" y="129"/>
                  </a:cubicBezTo>
                  <a:cubicBezTo>
                    <a:pt x="15" y="102"/>
                    <a:pt x="31" y="79"/>
                    <a:pt x="53" y="60"/>
                  </a:cubicBezTo>
                  <a:cubicBezTo>
                    <a:pt x="81" y="35"/>
                    <a:pt x="114" y="17"/>
                    <a:pt x="149" y="2"/>
                  </a:cubicBezTo>
                  <a:cubicBezTo>
                    <a:pt x="152" y="1"/>
                    <a:pt x="156" y="0"/>
                    <a:pt x="160" y="0"/>
                  </a:cubicBezTo>
                  <a:cubicBezTo>
                    <a:pt x="163" y="0"/>
                    <a:pt x="167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5B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6" name="Freeform 42"/>
            <p:cNvSpPr>
              <a:spLocks/>
            </p:cNvSpPr>
            <p:nvPr/>
          </p:nvSpPr>
          <p:spPr bwMode="auto">
            <a:xfrm>
              <a:off x="4486" y="3123"/>
              <a:ext cx="392" cy="249"/>
            </a:xfrm>
            <a:custGeom>
              <a:avLst/>
              <a:gdLst>
                <a:gd name="T0" fmla="*/ 489 w 499"/>
                <a:gd name="T1" fmla="*/ 214 h 316"/>
                <a:gd name="T2" fmla="*/ 475 w 499"/>
                <a:gd name="T3" fmla="*/ 194 h 316"/>
                <a:gd name="T4" fmla="*/ 458 w 499"/>
                <a:gd name="T5" fmla="*/ 160 h 316"/>
                <a:gd name="T6" fmla="*/ 439 w 499"/>
                <a:gd name="T7" fmla="*/ 138 h 316"/>
                <a:gd name="T8" fmla="*/ 423 w 499"/>
                <a:gd name="T9" fmla="*/ 123 h 316"/>
                <a:gd name="T10" fmla="*/ 409 w 499"/>
                <a:gd name="T11" fmla="*/ 112 h 316"/>
                <a:gd name="T12" fmla="*/ 300 w 499"/>
                <a:gd name="T13" fmla="*/ 105 h 316"/>
                <a:gd name="T14" fmla="*/ 297 w 499"/>
                <a:gd name="T15" fmla="*/ 105 h 316"/>
                <a:gd name="T16" fmla="*/ 297 w 499"/>
                <a:gd name="T17" fmla="*/ 105 h 316"/>
                <a:gd name="T18" fmla="*/ 287 w 499"/>
                <a:gd name="T19" fmla="*/ 90 h 316"/>
                <a:gd name="T20" fmla="*/ 266 w 499"/>
                <a:gd name="T21" fmla="*/ 53 h 316"/>
                <a:gd name="T22" fmla="*/ 241 w 499"/>
                <a:gd name="T23" fmla="*/ 25 h 316"/>
                <a:gd name="T24" fmla="*/ 215 w 499"/>
                <a:gd name="T25" fmla="*/ 12 h 316"/>
                <a:gd name="T26" fmla="*/ 143 w 499"/>
                <a:gd name="T27" fmla="*/ 6 h 316"/>
                <a:gd name="T28" fmla="*/ 36 w 499"/>
                <a:gd name="T29" fmla="*/ 1 h 316"/>
                <a:gd name="T30" fmla="*/ 0 w 499"/>
                <a:gd name="T31" fmla="*/ 7 h 316"/>
                <a:gd name="T32" fmla="*/ 12 w 499"/>
                <a:gd name="T33" fmla="*/ 17 h 316"/>
                <a:gd name="T34" fmla="*/ 36 w 499"/>
                <a:gd name="T35" fmla="*/ 31 h 316"/>
                <a:gd name="T36" fmla="*/ 58 w 499"/>
                <a:gd name="T37" fmla="*/ 45 h 316"/>
                <a:gd name="T38" fmla="*/ 72 w 499"/>
                <a:gd name="T39" fmla="*/ 91 h 316"/>
                <a:gd name="T40" fmla="*/ 66 w 499"/>
                <a:gd name="T41" fmla="*/ 106 h 316"/>
                <a:gd name="T42" fmla="*/ 71 w 499"/>
                <a:gd name="T43" fmla="*/ 131 h 316"/>
                <a:gd name="T44" fmla="*/ 81 w 499"/>
                <a:gd name="T45" fmla="*/ 150 h 316"/>
                <a:gd name="T46" fmla="*/ 82 w 499"/>
                <a:gd name="T47" fmla="*/ 161 h 316"/>
                <a:gd name="T48" fmla="*/ 82 w 499"/>
                <a:gd name="T49" fmla="*/ 161 h 316"/>
                <a:gd name="T50" fmla="*/ 87 w 499"/>
                <a:gd name="T51" fmla="*/ 200 h 316"/>
                <a:gd name="T52" fmla="*/ 88 w 499"/>
                <a:gd name="T53" fmla="*/ 203 h 316"/>
                <a:gd name="T54" fmla="*/ 105 w 499"/>
                <a:gd name="T55" fmla="*/ 216 h 316"/>
                <a:gd name="T56" fmla="*/ 123 w 499"/>
                <a:gd name="T57" fmla="*/ 231 h 316"/>
                <a:gd name="T58" fmla="*/ 132 w 499"/>
                <a:gd name="T59" fmla="*/ 267 h 316"/>
                <a:gd name="T60" fmla="*/ 141 w 499"/>
                <a:gd name="T61" fmla="*/ 302 h 316"/>
                <a:gd name="T62" fmla="*/ 144 w 499"/>
                <a:gd name="T63" fmla="*/ 314 h 316"/>
                <a:gd name="T64" fmla="*/ 158 w 499"/>
                <a:gd name="T65" fmla="*/ 307 h 316"/>
                <a:gd name="T66" fmla="*/ 162 w 499"/>
                <a:gd name="T67" fmla="*/ 302 h 316"/>
                <a:gd name="T68" fmla="*/ 181 w 499"/>
                <a:gd name="T69" fmla="*/ 293 h 316"/>
                <a:gd name="T70" fmla="*/ 187 w 499"/>
                <a:gd name="T71" fmla="*/ 290 h 316"/>
                <a:gd name="T72" fmla="*/ 210 w 499"/>
                <a:gd name="T73" fmla="*/ 279 h 316"/>
                <a:gd name="T74" fmla="*/ 293 w 499"/>
                <a:gd name="T75" fmla="*/ 246 h 316"/>
                <a:gd name="T76" fmla="*/ 314 w 499"/>
                <a:gd name="T77" fmla="*/ 234 h 316"/>
                <a:gd name="T78" fmla="*/ 325 w 499"/>
                <a:gd name="T79" fmla="*/ 231 h 316"/>
                <a:gd name="T80" fmla="*/ 325 w 499"/>
                <a:gd name="T81" fmla="*/ 231 h 316"/>
                <a:gd name="T82" fmla="*/ 369 w 499"/>
                <a:gd name="T83" fmla="*/ 309 h 316"/>
                <a:gd name="T84" fmla="*/ 392 w 499"/>
                <a:gd name="T85" fmla="*/ 297 h 316"/>
                <a:gd name="T86" fmla="*/ 416 w 499"/>
                <a:gd name="T87" fmla="*/ 289 h 316"/>
                <a:gd name="T88" fmla="*/ 449 w 499"/>
                <a:gd name="T89" fmla="*/ 289 h 316"/>
                <a:gd name="T90" fmla="*/ 459 w 499"/>
                <a:gd name="T91" fmla="*/ 284 h 316"/>
                <a:gd name="T92" fmla="*/ 461 w 499"/>
                <a:gd name="T93" fmla="*/ 276 h 316"/>
                <a:gd name="T94" fmla="*/ 486 w 499"/>
                <a:gd name="T95" fmla="*/ 251 h 316"/>
                <a:gd name="T96" fmla="*/ 491 w 499"/>
                <a:gd name="T97" fmla="*/ 250 h 316"/>
                <a:gd name="T98" fmla="*/ 496 w 499"/>
                <a:gd name="T99" fmla="*/ 244 h 316"/>
                <a:gd name="T100" fmla="*/ 489 w 499"/>
                <a:gd name="T101" fmla="*/ 2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9" h="316">
                  <a:moveTo>
                    <a:pt x="489" y="214"/>
                  </a:moveTo>
                  <a:cubicBezTo>
                    <a:pt x="483" y="209"/>
                    <a:pt x="479" y="202"/>
                    <a:pt x="475" y="194"/>
                  </a:cubicBezTo>
                  <a:cubicBezTo>
                    <a:pt x="470" y="183"/>
                    <a:pt x="463" y="172"/>
                    <a:pt x="458" y="160"/>
                  </a:cubicBezTo>
                  <a:cubicBezTo>
                    <a:pt x="454" y="150"/>
                    <a:pt x="448" y="143"/>
                    <a:pt x="439" y="138"/>
                  </a:cubicBezTo>
                  <a:cubicBezTo>
                    <a:pt x="432" y="135"/>
                    <a:pt x="425" y="130"/>
                    <a:pt x="423" y="123"/>
                  </a:cubicBezTo>
                  <a:cubicBezTo>
                    <a:pt x="421" y="116"/>
                    <a:pt x="416" y="114"/>
                    <a:pt x="409" y="112"/>
                  </a:cubicBezTo>
                  <a:cubicBezTo>
                    <a:pt x="373" y="104"/>
                    <a:pt x="337" y="108"/>
                    <a:pt x="300" y="105"/>
                  </a:cubicBezTo>
                  <a:cubicBezTo>
                    <a:pt x="299" y="105"/>
                    <a:pt x="298" y="105"/>
                    <a:pt x="297" y="105"/>
                  </a:cubicBezTo>
                  <a:cubicBezTo>
                    <a:pt x="297" y="105"/>
                    <a:pt x="297" y="105"/>
                    <a:pt x="297" y="105"/>
                  </a:cubicBezTo>
                  <a:cubicBezTo>
                    <a:pt x="288" y="102"/>
                    <a:pt x="289" y="102"/>
                    <a:pt x="287" y="90"/>
                  </a:cubicBezTo>
                  <a:cubicBezTo>
                    <a:pt x="283" y="75"/>
                    <a:pt x="275" y="64"/>
                    <a:pt x="266" y="53"/>
                  </a:cubicBezTo>
                  <a:cubicBezTo>
                    <a:pt x="258" y="43"/>
                    <a:pt x="248" y="35"/>
                    <a:pt x="241" y="25"/>
                  </a:cubicBezTo>
                  <a:cubicBezTo>
                    <a:pt x="235" y="15"/>
                    <a:pt x="226" y="12"/>
                    <a:pt x="215" y="12"/>
                  </a:cubicBezTo>
                  <a:cubicBezTo>
                    <a:pt x="191" y="10"/>
                    <a:pt x="167" y="8"/>
                    <a:pt x="143" y="6"/>
                  </a:cubicBezTo>
                  <a:cubicBezTo>
                    <a:pt x="108" y="2"/>
                    <a:pt x="72" y="0"/>
                    <a:pt x="36" y="1"/>
                  </a:cubicBezTo>
                  <a:cubicBezTo>
                    <a:pt x="25" y="2"/>
                    <a:pt x="13" y="3"/>
                    <a:pt x="0" y="7"/>
                  </a:cubicBezTo>
                  <a:cubicBezTo>
                    <a:pt x="4" y="12"/>
                    <a:pt x="8" y="15"/>
                    <a:pt x="12" y="17"/>
                  </a:cubicBezTo>
                  <a:cubicBezTo>
                    <a:pt x="20" y="22"/>
                    <a:pt x="28" y="27"/>
                    <a:pt x="36" y="31"/>
                  </a:cubicBezTo>
                  <a:cubicBezTo>
                    <a:pt x="44" y="36"/>
                    <a:pt x="51" y="40"/>
                    <a:pt x="58" y="45"/>
                  </a:cubicBezTo>
                  <a:cubicBezTo>
                    <a:pt x="74" y="58"/>
                    <a:pt x="78" y="72"/>
                    <a:pt x="72" y="91"/>
                  </a:cubicBezTo>
                  <a:cubicBezTo>
                    <a:pt x="70" y="96"/>
                    <a:pt x="68" y="101"/>
                    <a:pt x="66" y="106"/>
                  </a:cubicBezTo>
                  <a:cubicBezTo>
                    <a:pt x="63" y="115"/>
                    <a:pt x="64" y="124"/>
                    <a:pt x="71" y="131"/>
                  </a:cubicBezTo>
                  <a:cubicBezTo>
                    <a:pt x="77" y="136"/>
                    <a:pt x="82" y="142"/>
                    <a:pt x="81" y="150"/>
                  </a:cubicBezTo>
                  <a:cubicBezTo>
                    <a:pt x="81" y="150"/>
                    <a:pt x="81" y="156"/>
                    <a:pt x="82" y="161"/>
                  </a:cubicBezTo>
                  <a:cubicBezTo>
                    <a:pt x="82" y="161"/>
                    <a:pt x="82" y="161"/>
                    <a:pt x="82" y="161"/>
                  </a:cubicBezTo>
                  <a:cubicBezTo>
                    <a:pt x="82" y="161"/>
                    <a:pt x="82" y="178"/>
                    <a:pt x="87" y="200"/>
                  </a:cubicBezTo>
                  <a:cubicBezTo>
                    <a:pt x="87" y="201"/>
                    <a:pt x="88" y="202"/>
                    <a:pt x="88" y="203"/>
                  </a:cubicBezTo>
                  <a:cubicBezTo>
                    <a:pt x="91" y="213"/>
                    <a:pt x="94" y="216"/>
                    <a:pt x="105" y="216"/>
                  </a:cubicBezTo>
                  <a:cubicBezTo>
                    <a:pt x="117" y="216"/>
                    <a:pt x="122" y="219"/>
                    <a:pt x="123" y="231"/>
                  </a:cubicBezTo>
                  <a:cubicBezTo>
                    <a:pt x="124" y="244"/>
                    <a:pt x="128" y="256"/>
                    <a:pt x="132" y="267"/>
                  </a:cubicBezTo>
                  <a:cubicBezTo>
                    <a:pt x="136" y="279"/>
                    <a:pt x="140" y="290"/>
                    <a:pt x="141" y="302"/>
                  </a:cubicBezTo>
                  <a:cubicBezTo>
                    <a:pt x="141" y="306"/>
                    <a:pt x="138" y="312"/>
                    <a:pt x="144" y="314"/>
                  </a:cubicBezTo>
                  <a:cubicBezTo>
                    <a:pt x="150" y="316"/>
                    <a:pt x="155" y="312"/>
                    <a:pt x="158" y="307"/>
                  </a:cubicBezTo>
                  <a:cubicBezTo>
                    <a:pt x="159" y="306"/>
                    <a:pt x="161" y="304"/>
                    <a:pt x="162" y="302"/>
                  </a:cubicBezTo>
                  <a:cubicBezTo>
                    <a:pt x="167" y="296"/>
                    <a:pt x="171" y="289"/>
                    <a:pt x="181" y="293"/>
                  </a:cubicBezTo>
                  <a:cubicBezTo>
                    <a:pt x="183" y="294"/>
                    <a:pt x="185" y="292"/>
                    <a:pt x="187" y="290"/>
                  </a:cubicBezTo>
                  <a:cubicBezTo>
                    <a:pt x="194" y="285"/>
                    <a:pt x="202" y="282"/>
                    <a:pt x="210" y="279"/>
                  </a:cubicBezTo>
                  <a:cubicBezTo>
                    <a:pt x="238" y="269"/>
                    <a:pt x="266" y="259"/>
                    <a:pt x="293" y="246"/>
                  </a:cubicBezTo>
                  <a:cubicBezTo>
                    <a:pt x="300" y="243"/>
                    <a:pt x="307" y="239"/>
                    <a:pt x="314" y="234"/>
                  </a:cubicBezTo>
                  <a:cubicBezTo>
                    <a:pt x="316" y="233"/>
                    <a:pt x="323" y="227"/>
                    <a:pt x="325" y="231"/>
                  </a:cubicBezTo>
                  <a:cubicBezTo>
                    <a:pt x="325" y="231"/>
                    <a:pt x="325" y="231"/>
                    <a:pt x="325" y="231"/>
                  </a:cubicBezTo>
                  <a:cubicBezTo>
                    <a:pt x="335" y="259"/>
                    <a:pt x="352" y="284"/>
                    <a:pt x="369" y="309"/>
                  </a:cubicBezTo>
                  <a:cubicBezTo>
                    <a:pt x="377" y="304"/>
                    <a:pt x="384" y="299"/>
                    <a:pt x="392" y="297"/>
                  </a:cubicBezTo>
                  <a:cubicBezTo>
                    <a:pt x="400" y="295"/>
                    <a:pt x="408" y="293"/>
                    <a:pt x="416" y="289"/>
                  </a:cubicBezTo>
                  <a:cubicBezTo>
                    <a:pt x="427" y="285"/>
                    <a:pt x="438" y="283"/>
                    <a:pt x="449" y="289"/>
                  </a:cubicBezTo>
                  <a:cubicBezTo>
                    <a:pt x="455" y="291"/>
                    <a:pt x="457" y="289"/>
                    <a:pt x="459" y="284"/>
                  </a:cubicBezTo>
                  <a:cubicBezTo>
                    <a:pt x="460" y="282"/>
                    <a:pt x="460" y="279"/>
                    <a:pt x="461" y="276"/>
                  </a:cubicBezTo>
                  <a:cubicBezTo>
                    <a:pt x="463" y="257"/>
                    <a:pt x="467" y="253"/>
                    <a:pt x="486" y="251"/>
                  </a:cubicBezTo>
                  <a:cubicBezTo>
                    <a:pt x="487" y="251"/>
                    <a:pt x="489" y="251"/>
                    <a:pt x="491" y="250"/>
                  </a:cubicBezTo>
                  <a:cubicBezTo>
                    <a:pt x="494" y="250"/>
                    <a:pt x="496" y="247"/>
                    <a:pt x="496" y="244"/>
                  </a:cubicBezTo>
                  <a:cubicBezTo>
                    <a:pt x="498" y="234"/>
                    <a:pt x="499" y="223"/>
                    <a:pt x="489" y="214"/>
                  </a:cubicBezTo>
                  <a:close/>
                </a:path>
              </a:pathLst>
            </a:custGeom>
            <a:solidFill>
              <a:srgbClr val="5C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7" name="Freeform 43"/>
            <p:cNvSpPr>
              <a:spLocks/>
            </p:cNvSpPr>
            <p:nvPr/>
          </p:nvSpPr>
          <p:spPr bwMode="auto">
            <a:xfrm>
              <a:off x="4924" y="3298"/>
              <a:ext cx="207" cy="141"/>
            </a:xfrm>
            <a:custGeom>
              <a:avLst/>
              <a:gdLst>
                <a:gd name="T0" fmla="*/ 264 w 264"/>
                <a:gd name="T1" fmla="*/ 96 h 179"/>
                <a:gd name="T2" fmla="*/ 235 w 264"/>
                <a:gd name="T3" fmla="*/ 120 h 179"/>
                <a:gd name="T4" fmla="*/ 126 w 264"/>
                <a:gd name="T5" fmla="*/ 167 h 179"/>
                <a:gd name="T6" fmla="*/ 101 w 264"/>
                <a:gd name="T7" fmla="*/ 176 h 179"/>
                <a:gd name="T8" fmla="*/ 94 w 264"/>
                <a:gd name="T9" fmla="*/ 177 h 179"/>
                <a:gd name="T10" fmla="*/ 37 w 264"/>
                <a:gd name="T11" fmla="*/ 150 h 179"/>
                <a:gd name="T12" fmla="*/ 28 w 264"/>
                <a:gd name="T13" fmla="*/ 141 h 179"/>
                <a:gd name="T14" fmla="*/ 4 w 264"/>
                <a:gd name="T15" fmla="*/ 122 h 179"/>
                <a:gd name="T16" fmla="*/ 0 w 264"/>
                <a:gd name="T17" fmla="*/ 120 h 179"/>
                <a:gd name="T18" fmla="*/ 11 w 264"/>
                <a:gd name="T19" fmla="*/ 113 h 179"/>
                <a:gd name="T20" fmla="*/ 79 w 264"/>
                <a:gd name="T21" fmla="*/ 82 h 179"/>
                <a:gd name="T22" fmla="*/ 169 w 264"/>
                <a:gd name="T23" fmla="*/ 9 h 179"/>
                <a:gd name="T24" fmla="*/ 188 w 264"/>
                <a:gd name="T25" fmla="*/ 5 h 179"/>
                <a:gd name="T26" fmla="*/ 202 w 264"/>
                <a:gd name="T27" fmla="*/ 17 h 179"/>
                <a:gd name="T28" fmla="*/ 227 w 264"/>
                <a:gd name="T29" fmla="*/ 50 h 179"/>
                <a:gd name="T30" fmla="*/ 255 w 264"/>
                <a:gd name="T31" fmla="*/ 87 h 179"/>
                <a:gd name="T32" fmla="*/ 264 w 264"/>
                <a:gd name="T33" fmla="*/ 9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79">
                  <a:moveTo>
                    <a:pt x="264" y="96"/>
                  </a:moveTo>
                  <a:cubicBezTo>
                    <a:pt x="252" y="102"/>
                    <a:pt x="244" y="111"/>
                    <a:pt x="235" y="120"/>
                  </a:cubicBezTo>
                  <a:cubicBezTo>
                    <a:pt x="204" y="149"/>
                    <a:pt x="168" y="164"/>
                    <a:pt x="126" y="167"/>
                  </a:cubicBezTo>
                  <a:cubicBezTo>
                    <a:pt x="117" y="168"/>
                    <a:pt x="108" y="169"/>
                    <a:pt x="101" y="176"/>
                  </a:cubicBezTo>
                  <a:cubicBezTo>
                    <a:pt x="99" y="179"/>
                    <a:pt x="96" y="179"/>
                    <a:pt x="94" y="177"/>
                  </a:cubicBezTo>
                  <a:cubicBezTo>
                    <a:pt x="76" y="166"/>
                    <a:pt x="56" y="157"/>
                    <a:pt x="37" y="150"/>
                  </a:cubicBezTo>
                  <a:cubicBezTo>
                    <a:pt x="32" y="148"/>
                    <a:pt x="29" y="146"/>
                    <a:pt x="28" y="141"/>
                  </a:cubicBezTo>
                  <a:cubicBezTo>
                    <a:pt x="23" y="130"/>
                    <a:pt x="15" y="124"/>
                    <a:pt x="4" y="122"/>
                  </a:cubicBezTo>
                  <a:cubicBezTo>
                    <a:pt x="2" y="122"/>
                    <a:pt x="1" y="121"/>
                    <a:pt x="0" y="120"/>
                  </a:cubicBezTo>
                  <a:cubicBezTo>
                    <a:pt x="2" y="115"/>
                    <a:pt x="7" y="115"/>
                    <a:pt x="11" y="113"/>
                  </a:cubicBezTo>
                  <a:cubicBezTo>
                    <a:pt x="34" y="104"/>
                    <a:pt x="57" y="94"/>
                    <a:pt x="79" y="82"/>
                  </a:cubicBezTo>
                  <a:cubicBezTo>
                    <a:pt x="113" y="63"/>
                    <a:pt x="143" y="38"/>
                    <a:pt x="169" y="9"/>
                  </a:cubicBezTo>
                  <a:cubicBezTo>
                    <a:pt x="177" y="0"/>
                    <a:pt x="178" y="0"/>
                    <a:pt x="188" y="5"/>
                  </a:cubicBezTo>
                  <a:cubicBezTo>
                    <a:pt x="194" y="8"/>
                    <a:pt x="198" y="12"/>
                    <a:pt x="202" y="17"/>
                  </a:cubicBezTo>
                  <a:cubicBezTo>
                    <a:pt x="211" y="27"/>
                    <a:pt x="220" y="38"/>
                    <a:pt x="227" y="50"/>
                  </a:cubicBezTo>
                  <a:cubicBezTo>
                    <a:pt x="234" y="64"/>
                    <a:pt x="243" y="76"/>
                    <a:pt x="255" y="87"/>
                  </a:cubicBezTo>
                  <a:cubicBezTo>
                    <a:pt x="258" y="89"/>
                    <a:pt x="260" y="92"/>
                    <a:pt x="264" y="96"/>
                  </a:cubicBezTo>
                  <a:close/>
                </a:path>
              </a:pathLst>
            </a:custGeom>
            <a:solidFill>
              <a:srgbClr val="584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8" name="Freeform 44"/>
            <p:cNvSpPr>
              <a:spLocks/>
            </p:cNvSpPr>
            <p:nvPr/>
          </p:nvSpPr>
          <p:spPr bwMode="auto">
            <a:xfrm>
              <a:off x="5068" y="3077"/>
              <a:ext cx="258" cy="296"/>
            </a:xfrm>
            <a:custGeom>
              <a:avLst/>
              <a:gdLst>
                <a:gd name="T0" fmla="*/ 183 w 329"/>
                <a:gd name="T1" fmla="*/ 360 h 377"/>
                <a:gd name="T2" fmla="*/ 169 w 329"/>
                <a:gd name="T3" fmla="*/ 352 h 377"/>
                <a:gd name="T4" fmla="*/ 138 w 329"/>
                <a:gd name="T5" fmla="*/ 356 h 377"/>
                <a:gd name="T6" fmla="*/ 99 w 329"/>
                <a:gd name="T7" fmla="*/ 376 h 377"/>
                <a:gd name="T8" fmla="*/ 86 w 329"/>
                <a:gd name="T9" fmla="*/ 371 h 377"/>
                <a:gd name="T10" fmla="*/ 47 w 329"/>
                <a:gd name="T11" fmla="*/ 321 h 377"/>
                <a:gd name="T12" fmla="*/ 0 w 329"/>
                <a:gd name="T13" fmla="*/ 274 h 377"/>
                <a:gd name="T14" fmla="*/ 22 w 329"/>
                <a:gd name="T15" fmla="*/ 246 h 377"/>
                <a:gd name="T16" fmla="*/ 63 w 329"/>
                <a:gd name="T17" fmla="*/ 186 h 377"/>
                <a:gd name="T18" fmla="*/ 77 w 329"/>
                <a:gd name="T19" fmla="*/ 165 h 377"/>
                <a:gd name="T20" fmla="*/ 173 w 329"/>
                <a:gd name="T21" fmla="*/ 30 h 377"/>
                <a:gd name="T22" fmla="*/ 196 w 329"/>
                <a:gd name="T23" fmla="*/ 6 h 377"/>
                <a:gd name="T24" fmla="*/ 209 w 329"/>
                <a:gd name="T25" fmla="*/ 1 h 377"/>
                <a:gd name="T26" fmla="*/ 245 w 329"/>
                <a:gd name="T27" fmla="*/ 7 h 377"/>
                <a:gd name="T28" fmla="*/ 297 w 329"/>
                <a:gd name="T29" fmla="*/ 40 h 377"/>
                <a:gd name="T30" fmla="*/ 322 w 329"/>
                <a:gd name="T31" fmla="*/ 79 h 377"/>
                <a:gd name="T32" fmla="*/ 329 w 329"/>
                <a:gd name="T33" fmla="*/ 107 h 377"/>
                <a:gd name="T34" fmla="*/ 323 w 329"/>
                <a:gd name="T35" fmla="*/ 138 h 377"/>
                <a:gd name="T36" fmla="*/ 320 w 329"/>
                <a:gd name="T37" fmla="*/ 208 h 377"/>
                <a:gd name="T38" fmla="*/ 321 w 329"/>
                <a:gd name="T39" fmla="*/ 216 h 377"/>
                <a:gd name="T40" fmla="*/ 308 w 329"/>
                <a:gd name="T41" fmla="*/ 226 h 377"/>
                <a:gd name="T42" fmla="*/ 291 w 329"/>
                <a:gd name="T43" fmla="*/ 228 h 377"/>
                <a:gd name="T44" fmla="*/ 285 w 329"/>
                <a:gd name="T45" fmla="*/ 247 h 377"/>
                <a:gd name="T46" fmla="*/ 284 w 329"/>
                <a:gd name="T47" fmla="*/ 268 h 377"/>
                <a:gd name="T48" fmla="*/ 285 w 329"/>
                <a:gd name="T49" fmla="*/ 305 h 377"/>
                <a:gd name="T50" fmla="*/ 291 w 329"/>
                <a:gd name="T51" fmla="*/ 319 h 377"/>
                <a:gd name="T52" fmla="*/ 282 w 329"/>
                <a:gd name="T53" fmla="*/ 335 h 377"/>
                <a:gd name="T54" fmla="*/ 219 w 329"/>
                <a:gd name="T55" fmla="*/ 353 h 377"/>
                <a:gd name="T56" fmla="*/ 211 w 329"/>
                <a:gd name="T57" fmla="*/ 355 h 377"/>
                <a:gd name="T58" fmla="*/ 183 w 329"/>
                <a:gd name="T59" fmla="*/ 36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9" h="377">
                  <a:moveTo>
                    <a:pt x="183" y="360"/>
                  </a:moveTo>
                  <a:cubicBezTo>
                    <a:pt x="178" y="359"/>
                    <a:pt x="173" y="356"/>
                    <a:pt x="169" y="352"/>
                  </a:cubicBezTo>
                  <a:cubicBezTo>
                    <a:pt x="155" y="343"/>
                    <a:pt x="149" y="343"/>
                    <a:pt x="138" y="356"/>
                  </a:cubicBezTo>
                  <a:cubicBezTo>
                    <a:pt x="128" y="369"/>
                    <a:pt x="115" y="375"/>
                    <a:pt x="99" y="376"/>
                  </a:cubicBezTo>
                  <a:cubicBezTo>
                    <a:pt x="93" y="377"/>
                    <a:pt x="90" y="375"/>
                    <a:pt x="86" y="371"/>
                  </a:cubicBezTo>
                  <a:cubicBezTo>
                    <a:pt x="71" y="355"/>
                    <a:pt x="58" y="339"/>
                    <a:pt x="47" y="321"/>
                  </a:cubicBezTo>
                  <a:cubicBezTo>
                    <a:pt x="35" y="302"/>
                    <a:pt x="23" y="283"/>
                    <a:pt x="0" y="274"/>
                  </a:cubicBezTo>
                  <a:cubicBezTo>
                    <a:pt x="8" y="264"/>
                    <a:pt x="15" y="255"/>
                    <a:pt x="22" y="246"/>
                  </a:cubicBezTo>
                  <a:cubicBezTo>
                    <a:pt x="35" y="226"/>
                    <a:pt x="49" y="206"/>
                    <a:pt x="63" y="186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107" y="118"/>
                    <a:pt x="131" y="68"/>
                    <a:pt x="173" y="30"/>
                  </a:cubicBezTo>
                  <a:cubicBezTo>
                    <a:pt x="181" y="23"/>
                    <a:pt x="188" y="14"/>
                    <a:pt x="196" y="6"/>
                  </a:cubicBezTo>
                  <a:cubicBezTo>
                    <a:pt x="200" y="1"/>
                    <a:pt x="204" y="0"/>
                    <a:pt x="209" y="1"/>
                  </a:cubicBezTo>
                  <a:cubicBezTo>
                    <a:pt x="221" y="3"/>
                    <a:pt x="233" y="4"/>
                    <a:pt x="245" y="7"/>
                  </a:cubicBezTo>
                  <a:cubicBezTo>
                    <a:pt x="267" y="11"/>
                    <a:pt x="284" y="22"/>
                    <a:pt x="297" y="40"/>
                  </a:cubicBezTo>
                  <a:cubicBezTo>
                    <a:pt x="306" y="53"/>
                    <a:pt x="316" y="65"/>
                    <a:pt x="322" y="79"/>
                  </a:cubicBezTo>
                  <a:cubicBezTo>
                    <a:pt x="326" y="88"/>
                    <a:pt x="329" y="97"/>
                    <a:pt x="329" y="107"/>
                  </a:cubicBezTo>
                  <a:cubicBezTo>
                    <a:pt x="328" y="117"/>
                    <a:pt x="326" y="128"/>
                    <a:pt x="323" y="138"/>
                  </a:cubicBezTo>
                  <a:cubicBezTo>
                    <a:pt x="315" y="161"/>
                    <a:pt x="313" y="184"/>
                    <a:pt x="320" y="208"/>
                  </a:cubicBezTo>
                  <a:cubicBezTo>
                    <a:pt x="320" y="210"/>
                    <a:pt x="321" y="213"/>
                    <a:pt x="321" y="216"/>
                  </a:cubicBezTo>
                  <a:cubicBezTo>
                    <a:pt x="322" y="228"/>
                    <a:pt x="319" y="230"/>
                    <a:pt x="308" y="226"/>
                  </a:cubicBezTo>
                  <a:cubicBezTo>
                    <a:pt x="301" y="223"/>
                    <a:pt x="296" y="222"/>
                    <a:pt x="291" y="228"/>
                  </a:cubicBezTo>
                  <a:cubicBezTo>
                    <a:pt x="286" y="233"/>
                    <a:pt x="281" y="239"/>
                    <a:pt x="285" y="247"/>
                  </a:cubicBezTo>
                  <a:cubicBezTo>
                    <a:pt x="288" y="255"/>
                    <a:pt x="287" y="261"/>
                    <a:pt x="284" y="268"/>
                  </a:cubicBezTo>
                  <a:cubicBezTo>
                    <a:pt x="277" y="281"/>
                    <a:pt x="278" y="293"/>
                    <a:pt x="285" y="305"/>
                  </a:cubicBezTo>
                  <a:cubicBezTo>
                    <a:pt x="288" y="310"/>
                    <a:pt x="290" y="314"/>
                    <a:pt x="291" y="319"/>
                  </a:cubicBezTo>
                  <a:cubicBezTo>
                    <a:pt x="295" y="329"/>
                    <a:pt x="292" y="335"/>
                    <a:pt x="282" y="335"/>
                  </a:cubicBezTo>
                  <a:cubicBezTo>
                    <a:pt x="259" y="336"/>
                    <a:pt x="239" y="344"/>
                    <a:pt x="219" y="353"/>
                  </a:cubicBezTo>
                  <a:cubicBezTo>
                    <a:pt x="216" y="354"/>
                    <a:pt x="214" y="354"/>
                    <a:pt x="211" y="355"/>
                  </a:cubicBezTo>
                  <a:cubicBezTo>
                    <a:pt x="211" y="355"/>
                    <a:pt x="188" y="362"/>
                    <a:pt x="183" y="360"/>
                  </a:cubicBezTo>
                  <a:close/>
                </a:path>
              </a:pathLst>
            </a:custGeom>
            <a:solidFill>
              <a:srgbClr val="59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9" name="Freeform 45"/>
            <p:cNvSpPr>
              <a:spLocks/>
            </p:cNvSpPr>
            <p:nvPr/>
          </p:nvSpPr>
          <p:spPr bwMode="auto">
            <a:xfrm>
              <a:off x="4524" y="3314"/>
              <a:ext cx="247" cy="237"/>
            </a:xfrm>
            <a:custGeom>
              <a:avLst/>
              <a:gdLst>
                <a:gd name="T0" fmla="*/ 309 w 314"/>
                <a:gd name="T1" fmla="*/ 65 h 302"/>
                <a:gd name="T2" fmla="*/ 304 w 314"/>
                <a:gd name="T3" fmla="*/ 57 h 302"/>
                <a:gd name="T4" fmla="*/ 273 w 314"/>
                <a:gd name="T5" fmla="*/ 4 h 302"/>
                <a:gd name="T6" fmla="*/ 269 w 314"/>
                <a:gd name="T7" fmla="*/ 0 h 302"/>
                <a:gd name="T8" fmla="*/ 264 w 314"/>
                <a:gd name="T9" fmla="*/ 3 h 302"/>
                <a:gd name="T10" fmla="*/ 230 w 314"/>
                <a:gd name="T11" fmla="*/ 20 h 302"/>
                <a:gd name="T12" fmla="*/ 161 w 314"/>
                <a:gd name="T13" fmla="*/ 47 h 302"/>
                <a:gd name="T14" fmla="*/ 143 w 314"/>
                <a:gd name="T15" fmla="*/ 55 h 302"/>
                <a:gd name="T16" fmla="*/ 131 w 314"/>
                <a:gd name="T17" fmla="*/ 60 h 302"/>
                <a:gd name="T18" fmla="*/ 120 w 314"/>
                <a:gd name="T19" fmla="*/ 64 h 302"/>
                <a:gd name="T20" fmla="*/ 120 w 314"/>
                <a:gd name="T21" fmla="*/ 64 h 302"/>
                <a:gd name="T22" fmla="*/ 113 w 314"/>
                <a:gd name="T23" fmla="*/ 74 h 302"/>
                <a:gd name="T24" fmla="*/ 92 w 314"/>
                <a:gd name="T25" fmla="*/ 81 h 302"/>
                <a:gd name="T26" fmla="*/ 86 w 314"/>
                <a:gd name="T27" fmla="*/ 81 h 302"/>
                <a:gd name="T28" fmla="*/ 57 w 314"/>
                <a:gd name="T29" fmla="*/ 110 h 302"/>
                <a:gd name="T30" fmla="*/ 31 w 314"/>
                <a:gd name="T31" fmla="*/ 136 h 302"/>
                <a:gd name="T32" fmla="*/ 5 w 314"/>
                <a:gd name="T33" fmla="*/ 157 h 302"/>
                <a:gd name="T34" fmla="*/ 4 w 314"/>
                <a:gd name="T35" fmla="*/ 171 h 302"/>
                <a:gd name="T36" fmla="*/ 33 w 314"/>
                <a:gd name="T37" fmla="*/ 201 h 302"/>
                <a:gd name="T38" fmla="*/ 42 w 314"/>
                <a:gd name="T39" fmla="*/ 219 h 302"/>
                <a:gd name="T40" fmla="*/ 51 w 314"/>
                <a:gd name="T41" fmla="*/ 240 h 302"/>
                <a:gd name="T42" fmla="*/ 92 w 314"/>
                <a:gd name="T43" fmla="*/ 284 h 302"/>
                <a:gd name="T44" fmla="*/ 102 w 314"/>
                <a:gd name="T45" fmla="*/ 293 h 302"/>
                <a:gd name="T46" fmla="*/ 129 w 314"/>
                <a:gd name="T47" fmla="*/ 300 h 302"/>
                <a:gd name="T48" fmla="*/ 195 w 314"/>
                <a:gd name="T49" fmla="*/ 264 h 302"/>
                <a:gd name="T50" fmla="*/ 205 w 314"/>
                <a:gd name="T51" fmla="*/ 253 h 302"/>
                <a:gd name="T52" fmla="*/ 244 w 314"/>
                <a:gd name="T53" fmla="*/ 201 h 302"/>
                <a:gd name="T54" fmla="*/ 244 w 314"/>
                <a:gd name="T55" fmla="*/ 201 h 302"/>
                <a:gd name="T56" fmla="*/ 252 w 314"/>
                <a:gd name="T57" fmla="*/ 182 h 302"/>
                <a:gd name="T58" fmla="*/ 255 w 314"/>
                <a:gd name="T59" fmla="*/ 165 h 302"/>
                <a:gd name="T60" fmla="*/ 248 w 314"/>
                <a:gd name="T61" fmla="*/ 140 h 302"/>
                <a:gd name="T62" fmla="*/ 244 w 314"/>
                <a:gd name="T63" fmla="*/ 119 h 302"/>
                <a:gd name="T64" fmla="*/ 260 w 314"/>
                <a:gd name="T65" fmla="*/ 103 h 302"/>
                <a:gd name="T66" fmla="*/ 277 w 314"/>
                <a:gd name="T67" fmla="*/ 96 h 302"/>
                <a:gd name="T68" fmla="*/ 305 w 314"/>
                <a:gd name="T69" fmla="*/ 81 h 302"/>
                <a:gd name="T70" fmla="*/ 309 w 314"/>
                <a:gd name="T71" fmla="*/ 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4" h="302">
                  <a:moveTo>
                    <a:pt x="309" y="65"/>
                  </a:moveTo>
                  <a:cubicBezTo>
                    <a:pt x="307" y="62"/>
                    <a:pt x="306" y="60"/>
                    <a:pt x="304" y="57"/>
                  </a:cubicBezTo>
                  <a:cubicBezTo>
                    <a:pt x="294" y="40"/>
                    <a:pt x="280" y="24"/>
                    <a:pt x="273" y="4"/>
                  </a:cubicBezTo>
                  <a:cubicBezTo>
                    <a:pt x="273" y="2"/>
                    <a:pt x="272" y="1"/>
                    <a:pt x="269" y="0"/>
                  </a:cubicBezTo>
                  <a:cubicBezTo>
                    <a:pt x="268" y="1"/>
                    <a:pt x="266" y="2"/>
                    <a:pt x="264" y="3"/>
                  </a:cubicBezTo>
                  <a:cubicBezTo>
                    <a:pt x="253" y="10"/>
                    <a:pt x="241" y="15"/>
                    <a:pt x="230" y="20"/>
                  </a:cubicBezTo>
                  <a:cubicBezTo>
                    <a:pt x="207" y="30"/>
                    <a:pt x="184" y="39"/>
                    <a:pt x="161" y="47"/>
                  </a:cubicBezTo>
                  <a:cubicBezTo>
                    <a:pt x="155" y="49"/>
                    <a:pt x="149" y="51"/>
                    <a:pt x="143" y="55"/>
                  </a:cubicBezTo>
                  <a:cubicBezTo>
                    <a:pt x="143" y="55"/>
                    <a:pt x="135" y="63"/>
                    <a:pt x="131" y="60"/>
                  </a:cubicBezTo>
                  <a:cubicBezTo>
                    <a:pt x="126" y="55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7" y="67"/>
                    <a:pt x="115" y="71"/>
                    <a:pt x="113" y="74"/>
                  </a:cubicBezTo>
                  <a:cubicBezTo>
                    <a:pt x="107" y="80"/>
                    <a:pt x="101" y="84"/>
                    <a:pt x="92" y="81"/>
                  </a:cubicBezTo>
                  <a:cubicBezTo>
                    <a:pt x="90" y="80"/>
                    <a:pt x="88" y="80"/>
                    <a:pt x="86" y="81"/>
                  </a:cubicBezTo>
                  <a:cubicBezTo>
                    <a:pt x="77" y="92"/>
                    <a:pt x="64" y="97"/>
                    <a:pt x="57" y="110"/>
                  </a:cubicBezTo>
                  <a:cubicBezTo>
                    <a:pt x="50" y="121"/>
                    <a:pt x="41" y="129"/>
                    <a:pt x="31" y="136"/>
                  </a:cubicBezTo>
                  <a:cubicBezTo>
                    <a:pt x="22" y="143"/>
                    <a:pt x="14" y="149"/>
                    <a:pt x="5" y="157"/>
                  </a:cubicBezTo>
                  <a:cubicBezTo>
                    <a:pt x="0" y="161"/>
                    <a:pt x="0" y="165"/>
                    <a:pt x="4" y="171"/>
                  </a:cubicBezTo>
                  <a:cubicBezTo>
                    <a:pt x="13" y="182"/>
                    <a:pt x="22" y="192"/>
                    <a:pt x="33" y="201"/>
                  </a:cubicBezTo>
                  <a:cubicBezTo>
                    <a:pt x="39" y="205"/>
                    <a:pt x="43" y="211"/>
                    <a:pt x="42" y="219"/>
                  </a:cubicBezTo>
                  <a:cubicBezTo>
                    <a:pt x="41" y="228"/>
                    <a:pt x="45" y="234"/>
                    <a:pt x="51" y="240"/>
                  </a:cubicBezTo>
                  <a:cubicBezTo>
                    <a:pt x="66" y="254"/>
                    <a:pt x="79" y="269"/>
                    <a:pt x="92" y="284"/>
                  </a:cubicBezTo>
                  <a:cubicBezTo>
                    <a:pt x="95" y="287"/>
                    <a:pt x="99" y="290"/>
                    <a:pt x="102" y="293"/>
                  </a:cubicBezTo>
                  <a:cubicBezTo>
                    <a:pt x="110" y="299"/>
                    <a:pt x="119" y="302"/>
                    <a:pt x="129" y="300"/>
                  </a:cubicBezTo>
                  <a:cubicBezTo>
                    <a:pt x="154" y="295"/>
                    <a:pt x="179" y="287"/>
                    <a:pt x="195" y="264"/>
                  </a:cubicBezTo>
                  <a:cubicBezTo>
                    <a:pt x="197" y="260"/>
                    <a:pt x="201" y="256"/>
                    <a:pt x="205" y="253"/>
                  </a:cubicBezTo>
                  <a:cubicBezTo>
                    <a:pt x="220" y="237"/>
                    <a:pt x="232" y="219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8" y="192"/>
                    <a:pt x="252" y="182"/>
                    <a:pt x="252" y="182"/>
                  </a:cubicBezTo>
                  <a:cubicBezTo>
                    <a:pt x="253" y="176"/>
                    <a:pt x="253" y="170"/>
                    <a:pt x="255" y="165"/>
                  </a:cubicBezTo>
                  <a:cubicBezTo>
                    <a:pt x="259" y="154"/>
                    <a:pt x="258" y="147"/>
                    <a:pt x="248" y="140"/>
                  </a:cubicBezTo>
                  <a:cubicBezTo>
                    <a:pt x="240" y="134"/>
                    <a:pt x="239" y="128"/>
                    <a:pt x="244" y="119"/>
                  </a:cubicBezTo>
                  <a:cubicBezTo>
                    <a:pt x="247" y="112"/>
                    <a:pt x="253" y="107"/>
                    <a:pt x="260" y="103"/>
                  </a:cubicBezTo>
                  <a:cubicBezTo>
                    <a:pt x="266" y="101"/>
                    <a:pt x="271" y="98"/>
                    <a:pt x="277" y="96"/>
                  </a:cubicBezTo>
                  <a:cubicBezTo>
                    <a:pt x="287" y="92"/>
                    <a:pt x="296" y="87"/>
                    <a:pt x="305" y="81"/>
                  </a:cubicBezTo>
                  <a:cubicBezTo>
                    <a:pt x="313" y="75"/>
                    <a:pt x="314" y="75"/>
                    <a:pt x="309" y="65"/>
                  </a:cubicBezTo>
                  <a:close/>
                </a:path>
              </a:pathLst>
            </a:custGeom>
            <a:solidFill>
              <a:srgbClr val="5C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0" name="Freeform 46"/>
            <p:cNvSpPr>
              <a:spLocks/>
            </p:cNvSpPr>
            <p:nvPr/>
          </p:nvSpPr>
          <p:spPr bwMode="auto">
            <a:xfrm>
              <a:off x="4563" y="3011"/>
              <a:ext cx="138" cy="118"/>
            </a:xfrm>
            <a:custGeom>
              <a:avLst/>
              <a:gdLst>
                <a:gd name="T0" fmla="*/ 0 w 176"/>
                <a:gd name="T1" fmla="*/ 137 h 150"/>
                <a:gd name="T2" fmla="*/ 2 w 176"/>
                <a:gd name="T3" fmla="*/ 125 h 150"/>
                <a:gd name="T4" fmla="*/ 7 w 176"/>
                <a:gd name="T5" fmla="*/ 60 h 150"/>
                <a:gd name="T6" fmla="*/ 6 w 176"/>
                <a:gd name="T7" fmla="*/ 42 h 150"/>
                <a:gd name="T8" fmla="*/ 17 w 176"/>
                <a:gd name="T9" fmla="*/ 17 h 150"/>
                <a:gd name="T10" fmla="*/ 27 w 176"/>
                <a:gd name="T11" fmla="*/ 6 h 150"/>
                <a:gd name="T12" fmla="*/ 38 w 176"/>
                <a:gd name="T13" fmla="*/ 3 h 150"/>
                <a:gd name="T14" fmla="*/ 79 w 176"/>
                <a:gd name="T15" fmla="*/ 17 h 150"/>
                <a:gd name="T16" fmla="*/ 88 w 176"/>
                <a:gd name="T17" fmla="*/ 20 h 150"/>
                <a:gd name="T18" fmla="*/ 166 w 176"/>
                <a:gd name="T19" fmla="*/ 34 h 150"/>
                <a:gd name="T20" fmla="*/ 163 w 176"/>
                <a:gd name="T21" fmla="*/ 51 h 150"/>
                <a:gd name="T22" fmla="*/ 169 w 176"/>
                <a:gd name="T23" fmla="*/ 111 h 150"/>
                <a:gd name="T24" fmla="*/ 175 w 176"/>
                <a:gd name="T25" fmla="*/ 128 h 150"/>
                <a:gd name="T26" fmla="*/ 163 w 176"/>
                <a:gd name="T27" fmla="*/ 147 h 150"/>
                <a:gd name="T28" fmla="*/ 143 w 176"/>
                <a:gd name="T29" fmla="*/ 149 h 150"/>
                <a:gd name="T30" fmla="*/ 50 w 176"/>
                <a:gd name="T31" fmla="*/ 140 h 150"/>
                <a:gd name="T32" fmla="*/ 0 w 176"/>
                <a:gd name="T33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150">
                  <a:moveTo>
                    <a:pt x="0" y="137"/>
                  </a:moveTo>
                  <a:cubicBezTo>
                    <a:pt x="0" y="132"/>
                    <a:pt x="1" y="128"/>
                    <a:pt x="2" y="125"/>
                  </a:cubicBezTo>
                  <a:cubicBezTo>
                    <a:pt x="9" y="104"/>
                    <a:pt x="10" y="82"/>
                    <a:pt x="7" y="60"/>
                  </a:cubicBezTo>
                  <a:cubicBezTo>
                    <a:pt x="6" y="54"/>
                    <a:pt x="6" y="48"/>
                    <a:pt x="6" y="42"/>
                  </a:cubicBezTo>
                  <a:cubicBezTo>
                    <a:pt x="5" y="32"/>
                    <a:pt x="8" y="24"/>
                    <a:pt x="17" y="17"/>
                  </a:cubicBezTo>
                  <a:cubicBezTo>
                    <a:pt x="21" y="14"/>
                    <a:pt x="25" y="11"/>
                    <a:pt x="27" y="6"/>
                  </a:cubicBezTo>
                  <a:cubicBezTo>
                    <a:pt x="30" y="1"/>
                    <a:pt x="34" y="0"/>
                    <a:pt x="38" y="3"/>
                  </a:cubicBezTo>
                  <a:cubicBezTo>
                    <a:pt x="50" y="13"/>
                    <a:pt x="64" y="18"/>
                    <a:pt x="79" y="17"/>
                  </a:cubicBezTo>
                  <a:cubicBezTo>
                    <a:pt x="82" y="17"/>
                    <a:pt x="85" y="19"/>
                    <a:pt x="88" y="20"/>
                  </a:cubicBezTo>
                  <a:cubicBezTo>
                    <a:pt x="113" y="31"/>
                    <a:pt x="138" y="40"/>
                    <a:pt x="166" y="34"/>
                  </a:cubicBezTo>
                  <a:cubicBezTo>
                    <a:pt x="168" y="41"/>
                    <a:pt x="165" y="46"/>
                    <a:pt x="163" y="51"/>
                  </a:cubicBezTo>
                  <a:cubicBezTo>
                    <a:pt x="157" y="72"/>
                    <a:pt x="157" y="92"/>
                    <a:pt x="169" y="111"/>
                  </a:cubicBezTo>
                  <a:cubicBezTo>
                    <a:pt x="172" y="116"/>
                    <a:pt x="174" y="122"/>
                    <a:pt x="175" y="128"/>
                  </a:cubicBezTo>
                  <a:cubicBezTo>
                    <a:pt x="176" y="137"/>
                    <a:pt x="172" y="144"/>
                    <a:pt x="163" y="147"/>
                  </a:cubicBezTo>
                  <a:cubicBezTo>
                    <a:pt x="156" y="149"/>
                    <a:pt x="150" y="150"/>
                    <a:pt x="143" y="149"/>
                  </a:cubicBezTo>
                  <a:cubicBezTo>
                    <a:pt x="112" y="146"/>
                    <a:pt x="81" y="143"/>
                    <a:pt x="50" y="140"/>
                  </a:cubicBezTo>
                  <a:cubicBezTo>
                    <a:pt x="33" y="139"/>
                    <a:pt x="17" y="138"/>
                    <a:pt x="0" y="137"/>
                  </a:cubicBezTo>
                  <a:close/>
                </a:path>
              </a:pathLst>
            </a:custGeom>
            <a:solidFill>
              <a:srgbClr val="5C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1" name="Freeform 47"/>
            <p:cNvSpPr>
              <a:spLocks/>
            </p:cNvSpPr>
            <p:nvPr/>
          </p:nvSpPr>
          <p:spPr bwMode="auto">
            <a:xfrm>
              <a:off x="4300" y="2443"/>
              <a:ext cx="1284" cy="1156"/>
            </a:xfrm>
            <a:custGeom>
              <a:avLst/>
              <a:gdLst>
                <a:gd name="T0" fmla="*/ 670 w 1633"/>
                <a:gd name="T1" fmla="*/ 124 h 1470"/>
                <a:gd name="T2" fmla="*/ 748 w 1633"/>
                <a:gd name="T3" fmla="*/ 25 h 1470"/>
                <a:gd name="T4" fmla="*/ 855 w 1633"/>
                <a:gd name="T5" fmla="*/ 13 h 1470"/>
                <a:gd name="T6" fmla="*/ 1007 w 1633"/>
                <a:gd name="T7" fmla="*/ 154 h 1470"/>
                <a:gd name="T8" fmla="*/ 1052 w 1633"/>
                <a:gd name="T9" fmla="*/ 257 h 1470"/>
                <a:gd name="T10" fmla="*/ 1074 w 1633"/>
                <a:gd name="T11" fmla="*/ 364 h 1470"/>
                <a:gd name="T12" fmla="*/ 1269 w 1633"/>
                <a:gd name="T13" fmla="*/ 468 h 1470"/>
                <a:gd name="T14" fmla="*/ 1393 w 1633"/>
                <a:gd name="T15" fmla="*/ 616 h 1470"/>
                <a:gd name="T16" fmla="*/ 1605 w 1633"/>
                <a:gd name="T17" fmla="*/ 594 h 1470"/>
                <a:gd name="T18" fmla="*/ 1584 w 1633"/>
                <a:gd name="T19" fmla="*/ 646 h 1470"/>
                <a:gd name="T20" fmla="*/ 1465 w 1633"/>
                <a:gd name="T21" fmla="*/ 681 h 1470"/>
                <a:gd name="T22" fmla="*/ 1259 w 1633"/>
                <a:gd name="T23" fmla="*/ 735 h 1470"/>
                <a:gd name="T24" fmla="*/ 976 w 1633"/>
                <a:gd name="T25" fmla="*/ 1059 h 1470"/>
                <a:gd name="T26" fmla="*/ 599 w 1633"/>
                <a:gd name="T27" fmla="*/ 1345 h 1470"/>
                <a:gd name="T28" fmla="*/ 679 w 1633"/>
                <a:gd name="T29" fmla="*/ 1382 h 1470"/>
                <a:gd name="T30" fmla="*/ 682 w 1633"/>
                <a:gd name="T31" fmla="*/ 1412 h 1470"/>
                <a:gd name="T32" fmla="*/ 485 w 1633"/>
                <a:gd name="T33" fmla="*/ 1464 h 1470"/>
                <a:gd name="T34" fmla="*/ 407 w 1633"/>
                <a:gd name="T35" fmla="*/ 1459 h 1470"/>
                <a:gd name="T36" fmla="*/ 282 w 1633"/>
                <a:gd name="T37" fmla="*/ 1317 h 1470"/>
                <a:gd name="T38" fmla="*/ 325 w 1633"/>
                <a:gd name="T39" fmla="*/ 1354 h 1470"/>
                <a:gd name="T40" fmla="*/ 482 w 1633"/>
                <a:gd name="T41" fmla="*/ 1390 h 1470"/>
                <a:gd name="T42" fmla="*/ 543 w 1633"/>
                <a:gd name="T43" fmla="*/ 1228 h 1470"/>
                <a:gd name="T44" fmla="*/ 665 w 1633"/>
                <a:gd name="T45" fmla="*/ 1164 h 1470"/>
                <a:gd name="T46" fmla="*/ 721 w 1633"/>
                <a:gd name="T47" fmla="*/ 1129 h 1470"/>
                <a:gd name="T48" fmla="*/ 706 w 1633"/>
                <a:gd name="T49" fmla="*/ 1019 h 1470"/>
                <a:gd name="T50" fmla="*/ 704 w 1633"/>
                <a:gd name="T51" fmla="*/ 938 h 1470"/>
                <a:gd name="T52" fmla="*/ 718 w 1633"/>
                <a:gd name="T53" fmla="*/ 875 h 1470"/>
                <a:gd name="T54" fmla="*/ 775 w 1633"/>
                <a:gd name="T55" fmla="*/ 807 h 1470"/>
                <a:gd name="T56" fmla="*/ 774 w 1633"/>
                <a:gd name="T57" fmla="*/ 703 h 1470"/>
                <a:gd name="T58" fmla="*/ 745 w 1633"/>
                <a:gd name="T59" fmla="*/ 751 h 1470"/>
                <a:gd name="T60" fmla="*/ 700 w 1633"/>
                <a:gd name="T61" fmla="*/ 716 h 1470"/>
                <a:gd name="T62" fmla="*/ 681 w 1633"/>
                <a:gd name="T63" fmla="*/ 637 h 1470"/>
                <a:gd name="T64" fmla="*/ 639 w 1633"/>
                <a:gd name="T65" fmla="*/ 580 h 1470"/>
                <a:gd name="T66" fmla="*/ 671 w 1633"/>
                <a:gd name="T67" fmla="*/ 497 h 1470"/>
                <a:gd name="T68" fmla="*/ 583 w 1633"/>
                <a:gd name="T69" fmla="*/ 458 h 1470"/>
                <a:gd name="T70" fmla="*/ 439 w 1633"/>
                <a:gd name="T71" fmla="*/ 435 h 1470"/>
                <a:gd name="T72" fmla="*/ 300 w 1633"/>
                <a:gd name="T73" fmla="*/ 317 h 1470"/>
                <a:gd name="T74" fmla="*/ 168 w 1633"/>
                <a:gd name="T75" fmla="*/ 342 h 1470"/>
                <a:gd name="T76" fmla="*/ 78 w 1633"/>
                <a:gd name="T77" fmla="*/ 386 h 1470"/>
                <a:gd name="T78" fmla="*/ 7 w 1633"/>
                <a:gd name="T79" fmla="*/ 360 h 1470"/>
                <a:gd name="T80" fmla="*/ 6 w 1633"/>
                <a:gd name="T81" fmla="*/ 230 h 1470"/>
                <a:gd name="T82" fmla="*/ 56 w 1633"/>
                <a:gd name="T83" fmla="*/ 160 h 1470"/>
                <a:gd name="T84" fmla="*/ 104 w 1633"/>
                <a:gd name="T85" fmla="*/ 54 h 1470"/>
                <a:gd name="T86" fmla="*/ 216 w 1633"/>
                <a:gd name="T87" fmla="*/ 53 h 1470"/>
                <a:gd name="T88" fmla="*/ 325 w 1633"/>
                <a:gd name="T89" fmla="*/ 78 h 1470"/>
                <a:gd name="T90" fmla="*/ 464 w 1633"/>
                <a:gd name="T91" fmla="*/ 108 h 1470"/>
                <a:gd name="T92" fmla="*/ 549 w 1633"/>
                <a:gd name="T93" fmla="*/ 87 h 1470"/>
                <a:gd name="T94" fmla="*/ 583 w 1633"/>
                <a:gd name="T95" fmla="*/ 93 h 1470"/>
                <a:gd name="T96" fmla="*/ 644 w 1633"/>
                <a:gd name="T97" fmla="*/ 67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33" h="1470">
                  <a:moveTo>
                    <a:pt x="647" y="65"/>
                  </a:moveTo>
                  <a:cubicBezTo>
                    <a:pt x="647" y="75"/>
                    <a:pt x="647" y="83"/>
                    <a:pt x="647" y="92"/>
                  </a:cubicBezTo>
                  <a:cubicBezTo>
                    <a:pt x="647" y="98"/>
                    <a:pt x="647" y="105"/>
                    <a:pt x="648" y="111"/>
                  </a:cubicBezTo>
                  <a:cubicBezTo>
                    <a:pt x="650" y="123"/>
                    <a:pt x="659" y="128"/>
                    <a:pt x="670" y="124"/>
                  </a:cubicBezTo>
                  <a:cubicBezTo>
                    <a:pt x="692" y="116"/>
                    <a:pt x="709" y="101"/>
                    <a:pt x="715" y="77"/>
                  </a:cubicBezTo>
                  <a:cubicBezTo>
                    <a:pt x="717" y="69"/>
                    <a:pt x="719" y="60"/>
                    <a:pt x="721" y="52"/>
                  </a:cubicBezTo>
                  <a:cubicBezTo>
                    <a:pt x="722" y="45"/>
                    <a:pt x="725" y="39"/>
                    <a:pt x="730" y="33"/>
                  </a:cubicBezTo>
                  <a:cubicBezTo>
                    <a:pt x="735" y="28"/>
                    <a:pt x="740" y="25"/>
                    <a:pt x="748" y="25"/>
                  </a:cubicBezTo>
                  <a:cubicBezTo>
                    <a:pt x="754" y="25"/>
                    <a:pt x="761" y="25"/>
                    <a:pt x="767" y="26"/>
                  </a:cubicBezTo>
                  <a:cubicBezTo>
                    <a:pt x="781" y="29"/>
                    <a:pt x="794" y="26"/>
                    <a:pt x="806" y="19"/>
                  </a:cubicBezTo>
                  <a:cubicBezTo>
                    <a:pt x="812" y="16"/>
                    <a:pt x="817" y="11"/>
                    <a:pt x="823" y="8"/>
                  </a:cubicBezTo>
                  <a:cubicBezTo>
                    <a:pt x="837" y="0"/>
                    <a:pt x="844" y="1"/>
                    <a:pt x="855" y="13"/>
                  </a:cubicBezTo>
                  <a:cubicBezTo>
                    <a:pt x="860" y="18"/>
                    <a:pt x="865" y="24"/>
                    <a:pt x="869" y="30"/>
                  </a:cubicBezTo>
                  <a:cubicBezTo>
                    <a:pt x="878" y="44"/>
                    <a:pt x="889" y="56"/>
                    <a:pt x="903" y="65"/>
                  </a:cubicBezTo>
                  <a:cubicBezTo>
                    <a:pt x="936" y="88"/>
                    <a:pt x="967" y="116"/>
                    <a:pt x="999" y="141"/>
                  </a:cubicBezTo>
                  <a:cubicBezTo>
                    <a:pt x="1003" y="145"/>
                    <a:pt x="1006" y="149"/>
                    <a:pt x="1007" y="154"/>
                  </a:cubicBezTo>
                  <a:cubicBezTo>
                    <a:pt x="1008" y="170"/>
                    <a:pt x="1016" y="184"/>
                    <a:pt x="1028" y="195"/>
                  </a:cubicBezTo>
                  <a:cubicBezTo>
                    <a:pt x="1031" y="198"/>
                    <a:pt x="1034" y="201"/>
                    <a:pt x="1036" y="204"/>
                  </a:cubicBezTo>
                  <a:cubicBezTo>
                    <a:pt x="1041" y="210"/>
                    <a:pt x="1044" y="216"/>
                    <a:pt x="1042" y="223"/>
                  </a:cubicBezTo>
                  <a:cubicBezTo>
                    <a:pt x="1038" y="236"/>
                    <a:pt x="1040" y="248"/>
                    <a:pt x="1052" y="257"/>
                  </a:cubicBezTo>
                  <a:cubicBezTo>
                    <a:pt x="1055" y="259"/>
                    <a:pt x="1056" y="264"/>
                    <a:pt x="1056" y="268"/>
                  </a:cubicBezTo>
                  <a:cubicBezTo>
                    <a:pt x="1055" y="273"/>
                    <a:pt x="1055" y="277"/>
                    <a:pt x="1054" y="281"/>
                  </a:cubicBezTo>
                  <a:cubicBezTo>
                    <a:pt x="1051" y="300"/>
                    <a:pt x="1055" y="318"/>
                    <a:pt x="1064" y="335"/>
                  </a:cubicBezTo>
                  <a:cubicBezTo>
                    <a:pt x="1069" y="344"/>
                    <a:pt x="1072" y="354"/>
                    <a:pt x="1074" y="364"/>
                  </a:cubicBezTo>
                  <a:cubicBezTo>
                    <a:pt x="1077" y="378"/>
                    <a:pt x="1084" y="384"/>
                    <a:pt x="1099" y="383"/>
                  </a:cubicBezTo>
                  <a:cubicBezTo>
                    <a:pt x="1116" y="382"/>
                    <a:pt x="1130" y="388"/>
                    <a:pt x="1144" y="399"/>
                  </a:cubicBezTo>
                  <a:cubicBezTo>
                    <a:pt x="1167" y="417"/>
                    <a:pt x="1194" y="428"/>
                    <a:pt x="1220" y="441"/>
                  </a:cubicBezTo>
                  <a:cubicBezTo>
                    <a:pt x="1237" y="450"/>
                    <a:pt x="1253" y="458"/>
                    <a:pt x="1269" y="468"/>
                  </a:cubicBezTo>
                  <a:cubicBezTo>
                    <a:pt x="1285" y="478"/>
                    <a:pt x="1300" y="490"/>
                    <a:pt x="1314" y="504"/>
                  </a:cubicBezTo>
                  <a:cubicBezTo>
                    <a:pt x="1327" y="516"/>
                    <a:pt x="1333" y="530"/>
                    <a:pt x="1333" y="547"/>
                  </a:cubicBezTo>
                  <a:cubicBezTo>
                    <a:pt x="1334" y="557"/>
                    <a:pt x="1336" y="566"/>
                    <a:pt x="1339" y="575"/>
                  </a:cubicBezTo>
                  <a:cubicBezTo>
                    <a:pt x="1349" y="599"/>
                    <a:pt x="1367" y="613"/>
                    <a:pt x="1393" y="616"/>
                  </a:cubicBezTo>
                  <a:cubicBezTo>
                    <a:pt x="1415" y="618"/>
                    <a:pt x="1436" y="614"/>
                    <a:pt x="1457" y="609"/>
                  </a:cubicBezTo>
                  <a:cubicBezTo>
                    <a:pt x="1471" y="605"/>
                    <a:pt x="1486" y="601"/>
                    <a:pt x="1500" y="597"/>
                  </a:cubicBezTo>
                  <a:cubicBezTo>
                    <a:pt x="1523" y="591"/>
                    <a:pt x="1546" y="590"/>
                    <a:pt x="1568" y="593"/>
                  </a:cubicBezTo>
                  <a:cubicBezTo>
                    <a:pt x="1580" y="594"/>
                    <a:pt x="1592" y="595"/>
                    <a:pt x="1605" y="594"/>
                  </a:cubicBezTo>
                  <a:cubicBezTo>
                    <a:pt x="1610" y="594"/>
                    <a:pt x="1613" y="595"/>
                    <a:pt x="1615" y="601"/>
                  </a:cubicBezTo>
                  <a:cubicBezTo>
                    <a:pt x="1618" y="609"/>
                    <a:pt x="1623" y="616"/>
                    <a:pt x="1628" y="623"/>
                  </a:cubicBezTo>
                  <a:cubicBezTo>
                    <a:pt x="1633" y="632"/>
                    <a:pt x="1632" y="636"/>
                    <a:pt x="1622" y="640"/>
                  </a:cubicBezTo>
                  <a:cubicBezTo>
                    <a:pt x="1610" y="644"/>
                    <a:pt x="1597" y="645"/>
                    <a:pt x="1584" y="646"/>
                  </a:cubicBezTo>
                  <a:cubicBezTo>
                    <a:pt x="1568" y="648"/>
                    <a:pt x="1552" y="648"/>
                    <a:pt x="1536" y="651"/>
                  </a:cubicBezTo>
                  <a:cubicBezTo>
                    <a:pt x="1522" y="654"/>
                    <a:pt x="1509" y="661"/>
                    <a:pt x="1502" y="674"/>
                  </a:cubicBezTo>
                  <a:cubicBezTo>
                    <a:pt x="1498" y="681"/>
                    <a:pt x="1492" y="682"/>
                    <a:pt x="1486" y="682"/>
                  </a:cubicBezTo>
                  <a:cubicBezTo>
                    <a:pt x="1479" y="683"/>
                    <a:pt x="1472" y="682"/>
                    <a:pt x="1465" y="681"/>
                  </a:cubicBezTo>
                  <a:cubicBezTo>
                    <a:pt x="1451" y="680"/>
                    <a:pt x="1438" y="682"/>
                    <a:pt x="1427" y="690"/>
                  </a:cubicBezTo>
                  <a:cubicBezTo>
                    <a:pt x="1411" y="701"/>
                    <a:pt x="1393" y="704"/>
                    <a:pt x="1373" y="706"/>
                  </a:cubicBezTo>
                  <a:cubicBezTo>
                    <a:pt x="1344" y="708"/>
                    <a:pt x="1317" y="716"/>
                    <a:pt x="1289" y="725"/>
                  </a:cubicBezTo>
                  <a:cubicBezTo>
                    <a:pt x="1279" y="728"/>
                    <a:pt x="1269" y="732"/>
                    <a:pt x="1259" y="735"/>
                  </a:cubicBezTo>
                  <a:cubicBezTo>
                    <a:pt x="1230" y="744"/>
                    <a:pt x="1205" y="760"/>
                    <a:pt x="1183" y="782"/>
                  </a:cubicBezTo>
                  <a:cubicBezTo>
                    <a:pt x="1162" y="803"/>
                    <a:pt x="1142" y="824"/>
                    <a:pt x="1121" y="846"/>
                  </a:cubicBezTo>
                  <a:cubicBezTo>
                    <a:pt x="1100" y="868"/>
                    <a:pt x="1084" y="894"/>
                    <a:pt x="1068" y="920"/>
                  </a:cubicBezTo>
                  <a:cubicBezTo>
                    <a:pt x="1040" y="968"/>
                    <a:pt x="1009" y="1015"/>
                    <a:pt x="976" y="1059"/>
                  </a:cubicBezTo>
                  <a:cubicBezTo>
                    <a:pt x="935" y="1114"/>
                    <a:pt x="883" y="1154"/>
                    <a:pt x="819" y="1180"/>
                  </a:cubicBezTo>
                  <a:cubicBezTo>
                    <a:pt x="785" y="1194"/>
                    <a:pt x="751" y="1207"/>
                    <a:pt x="719" y="1224"/>
                  </a:cubicBezTo>
                  <a:cubicBezTo>
                    <a:pt x="690" y="1238"/>
                    <a:pt x="663" y="1256"/>
                    <a:pt x="640" y="1280"/>
                  </a:cubicBezTo>
                  <a:cubicBezTo>
                    <a:pt x="622" y="1298"/>
                    <a:pt x="608" y="1320"/>
                    <a:pt x="599" y="1345"/>
                  </a:cubicBezTo>
                  <a:cubicBezTo>
                    <a:pt x="597" y="1351"/>
                    <a:pt x="595" y="1357"/>
                    <a:pt x="595" y="1364"/>
                  </a:cubicBezTo>
                  <a:cubicBezTo>
                    <a:pt x="595" y="1374"/>
                    <a:pt x="601" y="1380"/>
                    <a:pt x="611" y="1382"/>
                  </a:cubicBezTo>
                  <a:cubicBezTo>
                    <a:pt x="622" y="1383"/>
                    <a:pt x="632" y="1381"/>
                    <a:pt x="642" y="1380"/>
                  </a:cubicBezTo>
                  <a:cubicBezTo>
                    <a:pt x="655" y="1378"/>
                    <a:pt x="667" y="1378"/>
                    <a:pt x="679" y="1382"/>
                  </a:cubicBezTo>
                  <a:cubicBezTo>
                    <a:pt x="686" y="1384"/>
                    <a:pt x="691" y="1387"/>
                    <a:pt x="696" y="1391"/>
                  </a:cubicBezTo>
                  <a:cubicBezTo>
                    <a:pt x="704" y="1399"/>
                    <a:pt x="704" y="1402"/>
                    <a:pt x="699" y="1411"/>
                  </a:cubicBezTo>
                  <a:cubicBezTo>
                    <a:pt x="697" y="1415"/>
                    <a:pt x="694" y="1416"/>
                    <a:pt x="690" y="1415"/>
                  </a:cubicBezTo>
                  <a:cubicBezTo>
                    <a:pt x="687" y="1414"/>
                    <a:pt x="684" y="1414"/>
                    <a:pt x="682" y="1412"/>
                  </a:cubicBezTo>
                  <a:cubicBezTo>
                    <a:pt x="661" y="1399"/>
                    <a:pt x="638" y="1400"/>
                    <a:pt x="615" y="1403"/>
                  </a:cubicBezTo>
                  <a:cubicBezTo>
                    <a:pt x="601" y="1405"/>
                    <a:pt x="587" y="1408"/>
                    <a:pt x="572" y="1412"/>
                  </a:cubicBezTo>
                  <a:cubicBezTo>
                    <a:pt x="553" y="1416"/>
                    <a:pt x="539" y="1426"/>
                    <a:pt x="530" y="1445"/>
                  </a:cubicBezTo>
                  <a:cubicBezTo>
                    <a:pt x="521" y="1463"/>
                    <a:pt x="503" y="1470"/>
                    <a:pt x="485" y="1464"/>
                  </a:cubicBezTo>
                  <a:cubicBezTo>
                    <a:pt x="479" y="1462"/>
                    <a:pt x="475" y="1459"/>
                    <a:pt x="471" y="1455"/>
                  </a:cubicBezTo>
                  <a:cubicBezTo>
                    <a:pt x="453" y="1441"/>
                    <a:pt x="443" y="1441"/>
                    <a:pt x="427" y="1457"/>
                  </a:cubicBezTo>
                  <a:cubicBezTo>
                    <a:pt x="426" y="1459"/>
                    <a:pt x="424" y="1461"/>
                    <a:pt x="423" y="1462"/>
                  </a:cubicBezTo>
                  <a:cubicBezTo>
                    <a:pt x="416" y="1467"/>
                    <a:pt x="411" y="1466"/>
                    <a:pt x="407" y="1459"/>
                  </a:cubicBezTo>
                  <a:cubicBezTo>
                    <a:pt x="403" y="1453"/>
                    <a:pt x="399" y="1449"/>
                    <a:pt x="393" y="1447"/>
                  </a:cubicBezTo>
                  <a:cubicBezTo>
                    <a:pt x="386" y="1444"/>
                    <a:pt x="382" y="1440"/>
                    <a:pt x="379" y="1434"/>
                  </a:cubicBezTo>
                  <a:cubicBezTo>
                    <a:pt x="358" y="1398"/>
                    <a:pt x="331" y="1368"/>
                    <a:pt x="301" y="1339"/>
                  </a:cubicBezTo>
                  <a:cubicBezTo>
                    <a:pt x="294" y="1333"/>
                    <a:pt x="287" y="1326"/>
                    <a:pt x="282" y="1317"/>
                  </a:cubicBezTo>
                  <a:cubicBezTo>
                    <a:pt x="276" y="1308"/>
                    <a:pt x="273" y="1298"/>
                    <a:pt x="279" y="1287"/>
                  </a:cubicBezTo>
                  <a:cubicBezTo>
                    <a:pt x="289" y="1298"/>
                    <a:pt x="299" y="1310"/>
                    <a:pt x="311" y="1319"/>
                  </a:cubicBezTo>
                  <a:cubicBezTo>
                    <a:pt x="313" y="1321"/>
                    <a:pt x="315" y="1324"/>
                    <a:pt x="314" y="1327"/>
                  </a:cubicBezTo>
                  <a:cubicBezTo>
                    <a:pt x="313" y="1338"/>
                    <a:pt x="318" y="1347"/>
                    <a:pt x="325" y="1354"/>
                  </a:cubicBezTo>
                  <a:cubicBezTo>
                    <a:pt x="341" y="1370"/>
                    <a:pt x="356" y="1387"/>
                    <a:pt x="371" y="1403"/>
                  </a:cubicBezTo>
                  <a:cubicBezTo>
                    <a:pt x="386" y="1419"/>
                    <a:pt x="405" y="1424"/>
                    <a:pt x="426" y="1418"/>
                  </a:cubicBezTo>
                  <a:cubicBezTo>
                    <a:pt x="442" y="1414"/>
                    <a:pt x="457" y="1407"/>
                    <a:pt x="471" y="1399"/>
                  </a:cubicBezTo>
                  <a:cubicBezTo>
                    <a:pt x="475" y="1396"/>
                    <a:pt x="479" y="1393"/>
                    <a:pt x="482" y="1390"/>
                  </a:cubicBezTo>
                  <a:cubicBezTo>
                    <a:pt x="498" y="1369"/>
                    <a:pt x="517" y="1349"/>
                    <a:pt x="532" y="1327"/>
                  </a:cubicBezTo>
                  <a:cubicBezTo>
                    <a:pt x="546" y="1308"/>
                    <a:pt x="552" y="1287"/>
                    <a:pt x="555" y="1265"/>
                  </a:cubicBezTo>
                  <a:cubicBezTo>
                    <a:pt x="557" y="1254"/>
                    <a:pt x="554" y="1245"/>
                    <a:pt x="544" y="1239"/>
                  </a:cubicBezTo>
                  <a:cubicBezTo>
                    <a:pt x="538" y="1236"/>
                    <a:pt x="539" y="1232"/>
                    <a:pt x="543" y="1228"/>
                  </a:cubicBezTo>
                  <a:cubicBezTo>
                    <a:pt x="547" y="1223"/>
                    <a:pt x="553" y="1221"/>
                    <a:pt x="558" y="1219"/>
                  </a:cubicBezTo>
                  <a:cubicBezTo>
                    <a:pt x="580" y="1211"/>
                    <a:pt x="600" y="1199"/>
                    <a:pt x="616" y="1183"/>
                  </a:cubicBezTo>
                  <a:cubicBezTo>
                    <a:pt x="619" y="1181"/>
                    <a:pt x="622" y="1178"/>
                    <a:pt x="625" y="1177"/>
                  </a:cubicBezTo>
                  <a:cubicBezTo>
                    <a:pt x="638" y="1173"/>
                    <a:pt x="652" y="1168"/>
                    <a:pt x="665" y="1164"/>
                  </a:cubicBezTo>
                  <a:cubicBezTo>
                    <a:pt x="671" y="1162"/>
                    <a:pt x="677" y="1164"/>
                    <a:pt x="683" y="1167"/>
                  </a:cubicBezTo>
                  <a:cubicBezTo>
                    <a:pt x="695" y="1171"/>
                    <a:pt x="702" y="1167"/>
                    <a:pt x="707" y="1155"/>
                  </a:cubicBezTo>
                  <a:cubicBezTo>
                    <a:pt x="709" y="1151"/>
                    <a:pt x="710" y="1146"/>
                    <a:pt x="711" y="1140"/>
                  </a:cubicBezTo>
                  <a:cubicBezTo>
                    <a:pt x="712" y="1131"/>
                    <a:pt x="712" y="1130"/>
                    <a:pt x="721" y="1129"/>
                  </a:cubicBezTo>
                  <a:cubicBezTo>
                    <a:pt x="741" y="1127"/>
                    <a:pt x="747" y="1121"/>
                    <a:pt x="747" y="1101"/>
                  </a:cubicBezTo>
                  <a:cubicBezTo>
                    <a:pt x="747" y="1089"/>
                    <a:pt x="744" y="1078"/>
                    <a:pt x="735" y="1070"/>
                  </a:cubicBezTo>
                  <a:cubicBezTo>
                    <a:pt x="729" y="1065"/>
                    <a:pt x="726" y="1059"/>
                    <a:pt x="723" y="1053"/>
                  </a:cubicBezTo>
                  <a:cubicBezTo>
                    <a:pt x="717" y="1041"/>
                    <a:pt x="711" y="1031"/>
                    <a:pt x="706" y="1019"/>
                  </a:cubicBezTo>
                  <a:cubicBezTo>
                    <a:pt x="701" y="1007"/>
                    <a:pt x="694" y="999"/>
                    <a:pt x="683" y="993"/>
                  </a:cubicBezTo>
                  <a:cubicBezTo>
                    <a:pt x="667" y="983"/>
                    <a:pt x="667" y="978"/>
                    <a:pt x="683" y="968"/>
                  </a:cubicBezTo>
                  <a:cubicBezTo>
                    <a:pt x="691" y="962"/>
                    <a:pt x="698" y="956"/>
                    <a:pt x="700" y="945"/>
                  </a:cubicBezTo>
                  <a:cubicBezTo>
                    <a:pt x="700" y="942"/>
                    <a:pt x="702" y="940"/>
                    <a:pt x="704" y="938"/>
                  </a:cubicBezTo>
                  <a:cubicBezTo>
                    <a:pt x="711" y="931"/>
                    <a:pt x="712" y="923"/>
                    <a:pt x="709" y="913"/>
                  </a:cubicBezTo>
                  <a:cubicBezTo>
                    <a:pt x="708" y="911"/>
                    <a:pt x="708" y="908"/>
                    <a:pt x="707" y="906"/>
                  </a:cubicBezTo>
                  <a:cubicBezTo>
                    <a:pt x="707" y="900"/>
                    <a:pt x="707" y="897"/>
                    <a:pt x="714" y="894"/>
                  </a:cubicBezTo>
                  <a:cubicBezTo>
                    <a:pt x="723" y="891"/>
                    <a:pt x="724" y="884"/>
                    <a:pt x="718" y="875"/>
                  </a:cubicBezTo>
                  <a:cubicBezTo>
                    <a:pt x="715" y="871"/>
                    <a:pt x="717" y="869"/>
                    <a:pt x="720" y="866"/>
                  </a:cubicBezTo>
                  <a:cubicBezTo>
                    <a:pt x="723" y="864"/>
                    <a:pt x="726" y="861"/>
                    <a:pt x="729" y="860"/>
                  </a:cubicBezTo>
                  <a:cubicBezTo>
                    <a:pt x="741" y="853"/>
                    <a:pt x="751" y="845"/>
                    <a:pt x="751" y="831"/>
                  </a:cubicBezTo>
                  <a:cubicBezTo>
                    <a:pt x="769" y="831"/>
                    <a:pt x="775" y="825"/>
                    <a:pt x="775" y="807"/>
                  </a:cubicBezTo>
                  <a:cubicBezTo>
                    <a:pt x="774" y="796"/>
                    <a:pt x="774" y="796"/>
                    <a:pt x="785" y="795"/>
                  </a:cubicBezTo>
                  <a:cubicBezTo>
                    <a:pt x="798" y="793"/>
                    <a:pt x="805" y="787"/>
                    <a:pt x="808" y="774"/>
                  </a:cubicBezTo>
                  <a:cubicBezTo>
                    <a:pt x="810" y="756"/>
                    <a:pt x="810" y="737"/>
                    <a:pt x="802" y="720"/>
                  </a:cubicBezTo>
                  <a:cubicBezTo>
                    <a:pt x="796" y="705"/>
                    <a:pt x="791" y="702"/>
                    <a:pt x="774" y="703"/>
                  </a:cubicBezTo>
                  <a:cubicBezTo>
                    <a:pt x="770" y="703"/>
                    <a:pt x="769" y="701"/>
                    <a:pt x="766" y="699"/>
                  </a:cubicBezTo>
                  <a:cubicBezTo>
                    <a:pt x="755" y="693"/>
                    <a:pt x="745" y="695"/>
                    <a:pt x="738" y="706"/>
                  </a:cubicBezTo>
                  <a:cubicBezTo>
                    <a:pt x="730" y="718"/>
                    <a:pt x="731" y="732"/>
                    <a:pt x="742" y="743"/>
                  </a:cubicBezTo>
                  <a:cubicBezTo>
                    <a:pt x="744" y="745"/>
                    <a:pt x="747" y="747"/>
                    <a:pt x="745" y="751"/>
                  </a:cubicBezTo>
                  <a:cubicBezTo>
                    <a:pt x="742" y="754"/>
                    <a:pt x="738" y="753"/>
                    <a:pt x="735" y="752"/>
                  </a:cubicBezTo>
                  <a:cubicBezTo>
                    <a:pt x="732" y="750"/>
                    <a:pt x="730" y="748"/>
                    <a:pt x="728" y="745"/>
                  </a:cubicBezTo>
                  <a:cubicBezTo>
                    <a:pt x="722" y="739"/>
                    <a:pt x="716" y="733"/>
                    <a:pt x="709" y="730"/>
                  </a:cubicBezTo>
                  <a:cubicBezTo>
                    <a:pt x="703" y="727"/>
                    <a:pt x="700" y="722"/>
                    <a:pt x="700" y="716"/>
                  </a:cubicBezTo>
                  <a:cubicBezTo>
                    <a:pt x="701" y="698"/>
                    <a:pt x="690" y="689"/>
                    <a:pt x="675" y="683"/>
                  </a:cubicBezTo>
                  <a:cubicBezTo>
                    <a:pt x="674" y="683"/>
                    <a:pt x="672" y="682"/>
                    <a:pt x="671" y="682"/>
                  </a:cubicBezTo>
                  <a:cubicBezTo>
                    <a:pt x="671" y="676"/>
                    <a:pt x="675" y="672"/>
                    <a:pt x="677" y="667"/>
                  </a:cubicBezTo>
                  <a:cubicBezTo>
                    <a:pt x="682" y="658"/>
                    <a:pt x="684" y="648"/>
                    <a:pt x="681" y="637"/>
                  </a:cubicBezTo>
                  <a:cubicBezTo>
                    <a:pt x="679" y="631"/>
                    <a:pt x="679" y="625"/>
                    <a:pt x="681" y="619"/>
                  </a:cubicBezTo>
                  <a:cubicBezTo>
                    <a:pt x="685" y="607"/>
                    <a:pt x="680" y="600"/>
                    <a:pt x="668" y="600"/>
                  </a:cubicBezTo>
                  <a:cubicBezTo>
                    <a:pt x="667" y="600"/>
                    <a:pt x="666" y="600"/>
                    <a:pt x="665" y="600"/>
                  </a:cubicBezTo>
                  <a:cubicBezTo>
                    <a:pt x="645" y="600"/>
                    <a:pt x="645" y="600"/>
                    <a:pt x="639" y="580"/>
                  </a:cubicBezTo>
                  <a:cubicBezTo>
                    <a:pt x="636" y="573"/>
                    <a:pt x="634" y="566"/>
                    <a:pt x="633" y="558"/>
                  </a:cubicBezTo>
                  <a:cubicBezTo>
                    <a:pt x="630" y="548"/>
                    <a:pt x="634" y="540"/>
                    <a:pt x="643" y="535"/>
                  </a:cubicBezTo>
                  <a:cubicBezTo>
                    <a:pt x="649" y="533"/>
                    <a:pt x="654" y="530"/>
                    <a:pt x="660" y="527"/>
                  </a:cubicBezTo>
                  <a:cubicBezTo>
                    <a:pt x="672" y="521"/>
                    <a:pt x="676" y="510"/>
                    <a:pt x="671" y="497"/>
                  </a:cubicBezTo>
                  <a:cubicBezTo>
                    <a:pt x="665" y="484"/>
                    <a:pt x="656" y="473"/>
                    <a:pt x="643" y="466"/>
                  </a:cubicBezTo>
                  <a:cubicBezTo>
                    <a:pt x="634" y="460"/>
                    <a:pt x="624" y="460"/>
                    <a:pt x="615" y="466"/>
                  </a:cubicBezTo>
                  <a:cubicBezTo>
                    <a:pt x="607" y="471"/>
                    <a:pt x="601" y="470"/>
                    <a:pt x="595" y="466"/>
                  </a:cubicBezTo>
                  <a:cubicBezTo>
                    <a:pt x="591" y="463"/>
                    <a:pt x="587" y="460"/>
                    <a:pt x="583" y="458"/>
                  </a:cubicBezTo>
                  <a:cubicBezTo>
                    <a:pt x="571" y="449"/>
                    <a:pt x="556" y="443"/>
                    <a:pt x="541" y="442"/>
                  </a:cubicBezTo>
                  <a:cubicBezTo>
                    <a:pt x="523" y="441"/>
                    <a:pt x="504" y="440"/>
                    <a:pt x="486" y="443"/>
                  </a:cubicBezTo>
                  <a:cubicBezTo>
                    <a:pt x="474" y="445"/>
                    <a:pt x="463" y="445"/>
                    <a:pt x="451" y="445"/>
                  </a:cubicBezTo>
                  <a:cubicBezTo>
                    <a:pt x="444" y="445"/>
                    <a:pt x="440" y="442"/>
                    <a:pt x="439" y="435"/>
                  </a:cubicBezTo>
                  <a:cubicBezTo>
                    <a:pt x="439" y="416"/>
                    <a:pt x="427" y="404"/>
                    <a:pt x="415" y="391"/>
                  </a:cubicBezTo>
                  <a:cubicBezTo>
                    <a:pt x="403" y="378"/>
                    <a:pt x="391" y="364"/>
                    <a:pt x="378" y="351"/>
                  </a:cubicBezTo>
                  <a:cubicBezTo>
                    <a:pt x="367" y="340"/>
                    <a:pt x="354" y="331"/>
                    <a:pt x="340" y="324"/>
                  </a:cubicBezTo>
                  <a:cubicBezTo>
                    <a:pt x="327" y="318"/>
                    <a:pt x="314" y="316"/>
                    <a:pt x="300" y="317"/>
                  </a:cubicBezTo>
                  <a:cubicBezTo>
                    <a:pt x="296" y="317"/>
                    <a:pt x="291" y="318"/>
                    <a:pt x="289" y="322"/>
                  </a:cubicBezTo>
                  <a:cubicBezTo>
                    <a:pt x="279" y="335"/>
                    <a:pt x="265" y="336"/>
                    <a:pt x="251" y="338"/>
                  </a:cubicBezTo>
                  <a:cubicBezTo>
                    <a:pt x="230" y="343"/>
                    <a:pt x="208" y="341"/>
                    <a:pt x="187" y="341"/>
                  </a:cubicBezTo>
                  <a:cubicBezTo>
                    <a:pt x="180" y="341"/>
                    <a:pt x="174" y="342"/>
                    <a:pt x="168" y="342"/>
                  </a:cubicBezTo>
                  <a:cubicBezTo>
                    <a:pt x="156" y="343"/>
                    <a:pt x="147" y="350"/>
                    <a:pt x="142" y="362"/>
                  </a:cubicBezTo>
                  <a:cubicBezTo>
                    <a:pt x="139" y="372"/>
                    <a:pt x="135" y="382"/>
                    <a:pt x="131" y="392"/>
                  </a:cubicBezTo>
                  <a:cubicBezTo>
                    <a:pt x="127" y="402"/>
                    <a:pt x="125" y="403"/>
                    <a:pt x="115" y="401"/>
                  </a:cubicBezTo>
                  <a:cubicBezTo>
                    <a:pt x="101" y="398"/>
                    <a:pt x="89" y="394"/>
                    <a:pt x="78" y="386"/>
                  </a:cubicBezTo>
                  <a:cubicBezTo>
                    <a:pt x="69" y="380"/>
                    <a:pt x="60" y="378"/>
                    <a:pt x="50" y="378"/>
                  </a:cubicBezTo>
                  <a:cubicBezTo>
                    <a:pt x="41" y="379"/>
                    <a:pt x="33" y="379"/>
                    <a:pt x="25" y="378"/>
                  </a:cubicBezTo>
                  <a:cubicBezTo>
                    <a:pt x="17" y="376"/>
                    <a:pt x="11" y="373"/>
                    <a:pt x="9" y="365"/>
                  </a:cubicBezTo>
                  <a:cubicBezTo>
                    <a:pt x="9" y="363"/>
                    <a:pt x="8" y="362"/>
                    <a:pt x="7" y="360"/>
                  </a:cubicBezTo>
                  <a:cubicBezTo>
                    <a:pt x="3" y="352"/>
                    <a:pt x="2" y="346"/>
                    <a:pt x="10" y="338"/>
                  </a:cubicBezTo>
                  <a:cubicBezTo>
                    <a:pt x="20" y="330"/>
                    <a:pt x="20" y="317"/>
                    <a:pt x="18" y="304"/>
                  </a:cubicBezTo>
                  <a:cubicBezTo>
                    <a:pt x="16" y="295"/>
                    <a:pt x="12" y="285"/>
                    <a:pt x="8" y="277"/>
                  </a:cubicBezTo>
                  <a:cubicBezTo>
                    <a:pt x="0" y="261"/>
                    <a:pt x="0" y="246"/>
                    <a:pt x="6" y="230"/>
                  </a:cubicBezTo>
                  <a:cubicBezTo>
                    <a:pt x="11" y="219"/>
                    <a:pt x="15" y="208"/>
                    <a:pt x="19" y="196"/>
                  </a:cubicBezTo>
                  <a:cubicBezTo>
                    <a:pt x="20" y="192"/>
                    <a:pt x="22" y="191"/>
                    <a:pt x="25" y="190"/>
                  </a:cubicBezTo>
                  <a:cubicBezTo>
                    <a:pt x="33" y="187"/>
                    <a:pt x="38" y="181"/>
                    <a:pt x="42" y="174"/>
                  </a:cubicBezTo>
                  <a:cubicBezTo>
                    <a:pt x="45" y="167"/>
                    <a:pt x="49" y="163"/>
                    <a:pt x="56" y="160"/>
                  </a:cubicBezTo>
                  <a:cubicBezTo>
                    <a:pt x="65" y="157"/>
                    <a:pt x="70" y="150"/>
                    <a:pt x="68" y="141"/>
                  </a:cubicBezTo>
                  <a:cubicBezTo>
                    <a:pt x="66" y="125"/>
                    <a:pt x="71" y="111"/>
                    <a:pt x="79" y="98"/>
                  </a:cubicBezTo>
                  <a:cubicBezTo>
                    <a:pt x="84" y="91"/>
                    <a:pt x="87" y="84"/>
                    <a:pt x="87" y="75"/>
                  </a:cubicBezTo>
                  <a:cubicBezTo>
                    <a:pt x="87" y="63"/>
                    <a:pt x="94" y="57"/>
                    <a:pt x="104" y="54"/>
                  </a:cubicBezTo>
                  <a:cubicBezTo>
                    <a:pt x="112" y="51"/>
                    <a:pt x="120" y="51"/>
                    <a:pt x="128" y="52"/>
                  </a:cubicBezTo>
                  <a:cubicBezTo>
                    <a:pt x="137" y="53"/>
                    <a:pt x="147" y="55"/>
                    <a:pt x="156" y="56"/>
                  </a:cubicBezTo>
                  <a:cubicBezTo>
                    <a:pt x="169" y="57"/>
                    <a:pt x="182" y="56"/>
                    <a:pt x="194" y="51"/>
                  </a:cubicBezTo>
                  <a:cubicBezTo>
                    <a:pt x="202" y="48"/>
                    <a:pt x="209" y="48"/>
                    <a:pt x="216" y="53"/>
                  </a:cubicBezTo>
                  <a:cubicBezTo>
                    <a:pt x="231" y="62"/>
                    <a:pt x="246" y="67"/>
                    <a:pt x="263" y="62"/>
                  </a:cubicBezTo>
                  <a:cubicBezTo>
                    <a:pt x="267" y="61"/>
                    <a:pt x="269" y="63"/>
                    <a:pt x="272" y="65"/>
                  </a:cubicBezTo>
                  <a:cubicBezTo>
                    <a:pt x="290" y="79"/>
                    <a:pt x="294" y="79"/>
                    <a:pt x="312" y="65"/>
                  </a:cubicBezTo>
                  <a:cubicBezTo>
                    <a:pt x="317" y="68"/>
                    <a:pt x="320" y="74"/>
                    <a:pt x="325" y="78"/>
                  </a:cubicBezTo>
                  <a:cubicBezTo>
                    <a:pt x="341" y="94"/>
                    <a:pt x="361" y="94"/>
                    <a:pt x="376" y="77"/>
                  </a:cubicBezTo>
                  <a:cubicBezTo>
                    <a:pt x="382" y="70"/>
                    <a:pt x="388" y="69"/>
                    <a:pt x="396" y="71"/>
                  </a:cubicBezTo>
                  <a:cubicBezTo>
                    <a:pt x="408" y="74"/>
                    <a:pt x="419" y="80"/>
                    <a:pt x="429" y="86"/>
                  </a:cubicBezTo>
                  <a:cubicBezTo>
                    <a:pt x="441" y="93"/>
                    <a:pt x="452" y="101"/>
                    <a:pt x="464" y="108"/>
                  </a:cubicBezTo>
                  <a:cubicBezTo>
                    <a:pt x="473" y="114"/>
                    <a:pt x="482" y="117"/>
                    <a:pt x="492" y="115"/>
                  </a:cubicBezTo>
                  <a:cubicBezTo>
                    <a:pt x="500" y="114"/>
                    <a:pt x="505" y="108"/>
                    <a:pt x="512" y="104"/>
                  </a:cubicBezTo>
                  <a:cubicBezTo>
                    <a:pt x="518" y="101"/>
                    <a:pt x="527" y="106"/>
                    <a:pt x="534" y="102"/>
                  </a:cubicBezTo>
                  <a:cubicBezTo>
                    <a:pt x="540" y="98"/>
                    <a:pt x="545" y="93"/>
                    <a:pt x="549" y="87"/>
                  </a:cubicBezTo>
                  <a:cubicBezTo>
                    <a:pt x="551" y="84"/>
                    <a:pt x="553" y="80"/>
                    <a:pt x="556" y="77"/>
                  </a:cubicBezTo>
                  <a:cubicBezTo>
                    <a:pt x="558" y="74"/>
                    <a:pt x="561" y="73"/>
                    <a:pt x="563" y="77"/>
                  </a:cubicBezTo>
                  <a:cubicBezTo>
                    <a:pt x="564" y="79"/>
                    <a:pt x="566" y="82"/>
                    <a:pt x="568" y="84"/>
                  </a:cubicBezTo>
                  <a:cubicBezTo>
                    <a:pt x="572" y="89"/>
                    <a:pt x="576" y="93"/>
                    <a:pt x="583" y="93"/>
                  </a:cubicBezTo>
                  <a:cubicBezTo>
                    <a:pt x="592" y="93"/>
                    <a:pt x="597" y="89"/>
                    <a:pt x="596" y="80"/>
                  </a:cubicBezTo>
                  <a:cubicBezTo>
                    <a:pt x="596" y="73"/>
                    <a:pt x="596" y="66"/>
                    <a:pt x="603" y="63"/>
                  </a:cubicBezTo>
                  <a:cubicBezTo>
                    <a:pt x="606" y="60"/>
                    <a:pt x="610" y="60"/>
                    <a:pt x="614" y="65"/>
                  </a:cubicBezTo>
                  <a:cubicBezTo>
                    <a:pt x="624" y="80"/>
                    <a:pt x="630" y="81"/>
                    <a:pt x="644" y="67"/>
                  </a:cubicBezTo>
                  <a:cubicBezTo>
                    <a:pt x="644" y="67"/>
                    <a:pt x="645" y="66"/>
                    <a:pt x="647" y="65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2" name="Freeform 48"/>
            <p:cNvSpPr>
              <a:spLocks/>
            </p:cNvSpPr>
            <p:nvPr/>
          </p:nvSpPr>
          <p:spPr bwMode="auto">
            <a:xfrm>
              <a:off x="4300" y="2888"/>
              <a:ext cx="1454" cy="1330"/>
            </a:xfrm>
            <a:custGeom>
              <a:avLst/>
              <a:gdLst>
                <a:gd name="T0" fmla="*/ 1389 w 1850"/>
                <a:gd name="T1" fmla="*/ 155 h 1693"/>
                <a:gd name="T2" fmla="*/ 1519 w 1850"/>
                <a:gd name="T3" fmla="*/ 117 h 1693"/>
                <a:gd name="T4" fmla="*/ 1646 w 1850"/>
                <a:gd name="T5" fmla="*/ 51 h 1693"/>
                <a:gd name="T6" fmla="*/ 1787 w 1850"/>
                <a:gd name="T7" fmla="*/ 6 h 1693"/>
                <a:gd name="T8" fmla="*/ 1838 w 1850"/>
                <a:gd name="T9" fmla="*/ 106 h 1693"/>
                <a:gd name="T10" fmla="*/ 1773 w 1850"/>
                <a:gd name="T11" fmla="*/ 174 h 1693"/>
                <a:gd name="T12" fmla="*/ 1784 w 1850"/>
                <a:gd name="T13" fmla="*/ 408 h 1693"/>
                <a:gd name="T14" fmla="*/ 1792 w 1850"/>
                <a:gd name="T15" fmla="*/ 462 h 1693"/>
                <a:gd name="T16" fmla="*/ 1764 w 1850"/>
                <a:gd name="T17" fmla="*/ 536 h 1693"/>
                <a:gd name="T18" fmla="*/ 1804 w 1850"/>
                <a:gd name="T19" fmla="*/ 615 h 1693"/>
                <a:gd name="T20" fmla="*/ 1836 w 1850"/>
                <a:gd name="T21" fmla="*/ 672 h 1693"/>
                <a:gd name="T22" fmla="*/ 1786 w 1850"/>
                <a:gd name="T23" fmla="*/ 762 h 1693"/>
                <a:gd name="T24" fmla="*/ 1759 w 1850"/>
                <a:gd name="T25" fmla="*/ 817 h 1693"/>
                <a:gd name="T26" fmla="*/ 1764 w 1850"/>
                <a:gd name="T27" fmla="*/ 936 h 1693"/>
                <a:gd name="T28" fmla="*/ 1737 w 1850"/>
                <a:gd name="T29" fmla="*/ 1041 h 1693"/>
                <a:gd name="T30" fmla="*/ 1644 w 1850"/>
                <a:gd name="T31" fmla="*/ 1099 h 1693"/>
                <a:gd name="T32" fmla="*/ 1566 w 1850"/>
                <a:gd name="T33" fmla="*/ 1225 h 1693"/>
                <a:gd name="T34" fmla="*/ 1552 w 1850"/>
                <a:gd name="T35" fmla="*/ 1330 h 1693"/>
                <a:gd name="T36" fmla="*/ 1460 w 1850"/>
                <a:gd name="T37" fmla="*/ 1402 h 1693"/>
                <a:gd name="T38" fmla="*/ 1340 w 1850"/>
                <a:gd name="T39" fmla="*/ 1448 h 1693"/>
                <a:gd name="T40" fmla="*/ 1252 w 1850"/>
                <a:gd name="T41" fmla="*/ 1470 h 1693"/>
                <a:gd name="T42" fmla="*/ 1204 w 1850"/>
                <a:gd name="T43" fmla="*/ 1430 h 1693"/>
                <a:gd name="T44" fmla="*/ 1092 w 1850"/>
                <a:gd name="T45" fmla="*/ 1442 h 1693"/>
                <a:gd name="T46" fmla="*/ 997 w 1850"/>
                <a:gd name="T47" fmla="*/ 1466 h 1693"/>
                <a:gd name="T48" fmla="*/ 975 w 1850"/>
                <a:gd name="T49" fmla="*/ 1518 h 1693"/>
                <a:gd name="T50" fmla="*/ 912 w 1850"/>
                <a:gd name="T51" fmla="*/ 1567 h 1693"/>
                <a:gd name="T52" fmla="*/ 802 w 1850"/>
                <a:gd name="T53" fmla="*/ 1571 h 1693"/>
                <a:gd name="T54" fmla="*/ 701 w 1850"/>
                <a:gd name="T55" fmla="*/ 1550 h 1693"/>
                <a:gd name="T56" fmla="*/ 570 w 1850"/>
                <a:gd name="T57" fmla="*/ 1625 h 1693"/>
                <a:gd name="T58" fmla="*/ 500 w 1850"/>
                <a:gd name="T59" fmla="*/ 1685 h 1693"/>
                <a:gd name="T60" fmla="*/ 418 w 1850"/>
                <a:gd name="T61" fmla="*/ 1624 h 1693"/>
                <a:gd name="T62" fmla="*/ 385 w 1850"/>
                <a:gd name="T63" fmla="*/ 1537 h 1693"/>
                <a:gd name="T64" fmla="*/ 280 w 1850"/>
                <a:gd name="T65" fmla="*/ 1517 h 1693"/>
                <a:gd name="T66" fmla="*/ 238 w 1850"/>
                <a:gd name="T67" fmla="*/ 1470 h 1693"/>
                <a:gd name="T68" fmla="*/ 163 w 1850"/>
                <a:gd name="T69" fmla="*/ 1473 h 1693"/>
                <a:gd name="T70" fmla="*/ 135 w 1850"/>
                <a:gd name="T71" fmla="*/ 1387 h 1693"/>
                <a:gd name="T72" fmla="*/ 52 w 1850"/>
                <a:gd name="T73" fmla="*/ 1292 h 1693"/>
                <a:gd name="T74" fmla="*/ 104 w 1850"/>
                <a:gd name="T75" fmla="*/ 1256 h 1693"/>
                <a:gd name="T76" fmla="*/ 288 w 1850"/>
                <a:gd name="T77" fmla="*/ 928 h 1693"/>
                <a:gd name="T78" fmla="*/ 443 w 1850"/>
                <a:gd name="T79" fmla="*/ 901 h 1693"/>
                <a:gd name="T80" fmla="*/ 576 w 1850"/>
                <a:gd name="T81" fmla="*/ 863 h 1693"/>
                <a:gd name="T82" fmla="*/ 715 w 1850"/>
                <a:gd name="T83" fmla="*/ 854 h 1693"/>
                <a:gd name="T84" fmla="*/ 833 w 1850"/>
                <a:gd name="T85" fmla="*/ 765 h 1693"/>
                <a:gd name="T86" fmla="*/ 1027 w 1850"/>
                <a:gd name="T87" fmla="*/ 660 h 1693"/>
                <a:gd name="T88" fmla="*/ 1136 w 1850"/>
                <a:gd name="T89" fmla="*/ 601 h 1693"/>
                <a:gd name="T90" fmla="*/ 1263 w 1850"/>
                <a:gd name="T91" fmla="*/ 588 h 1693"/>
                <a:gd name="T92" fmla="*/ 1275 w 1850"/>
                <a:gd name="T93" fmla="*/ 485 h 1693"/>
                <a:gd name="T94" fmla="*/ 1309 w 1850"/>
                <a:gd name="T95" fmla="*/ 440 h 1693"/>
                <a:gd name="T96" fmla="*/ 1271 w 1850"/>
                <a:gd name="T97" fmla="*/ 256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0" h="1693">
                  <a:moveTo>
                    <a:pt x="1196" y="229"/>
                  </a:moveTo>
                  <a:cubicBezTo>
                    <a:pt x="1213" y="212"/>
                    <a:pt x="1230" y="199"/>
                    <a:pt x="1250" y="192"/>
                  </a:cubicBezTo>
                  <a:cubicBezTo>
                    <a:pt x="1287" y="177"/>
                    <a:pt x="1325" y="165"/>
                    <a:pt x="1365" y="158"/>
                  </a:cubicBezTo>
                  <a:cubicBezTo>
                    <a:pt x="1373" y="157"/>
                    <a:pt x="1381" y="156"/>
                    <a:pt x="1389" y="155"/>
                  </a:cubicBezTo>
                  <a:cubicBezTo>
                    <a:pt x="1405" y="155"/>
                    <a:pt x="1420" y="149"/>
                    <a:pt x="1434" y="140"/>
                  </a:cubicBezTo>
                  <a:cubicBezTo>
                    <a:pt x="1444" y="133"/>
                    <a:pt x="1456" y="130"/>
                    <a:pt x="1469" y="133"/>
                  </a:cubicBezTo>
                  <a:cubicBezTo>
                    <a:pt x="1480" y="135"/>
                    <a:pt x="1490" y="134"/>
                    <a:pt x="1500" y="131"/>
                  </a:cubicBezTo>
                  <a:cubicBezTo>
                    <a:pt x="1508" y="129"/>
                    <a:pt x="1515" y="125"/>
                    <a:pt x="1519" y="117"/>
                  </a:cubicBezTo>
                  <a:cubicBezTo>
                    <a:pt x="1524" y="104"/>
                    <a:pt x="1537" y="102"/>
                    <a:pt x="1549" y="101"/>
                  </a:cubicBezTo>
                  <a:cubicBezTo>
                    <a:pt x="1567" y="99"/>
                    <a:pt x="1586" y="97"/>
                    <a:pt x="1604" y="95"/>
                  </a:cubicBezTo>
                  <a:cubicBezTo>
                    <a:pt x="1615" y="94"/>
                    <a:pt x="1625" y="92"/>
                    <a:pt x="1634" y="87"/>
                  </a:cubicBezTo>
                  <a:cubicBezTo>
                    <a:pt x="1650" y="80"/>
                    <a:pt x="1654" y="67"/>
                    <a:pt x="1646" y="51"/>
                  </a:cubicBezTo>
                  <a:cubicBezTo>
                    <a:pt x="1641" y="42"/>
                    <a:pt x="1634" y="35"/>
                    <a:pt x="1632" y="24"/>
                  </a:cubicBezTo>
                  <a:cubicBezTo>
                    <a:pt x="1657" y="15"/>
                    <a:pt x="1681" y="4"/>
                    <a:pt x="1709" y="4"/>
                  </a:cubicBezTo>
                  <a:cubicBezTo>
                    <a:pt x="1730" y="4"/>
                    <a:pt x="1752" y="2"/>
                    <a:pt x="1773" y="1"/>
                  </a:cubicBezTo>
                  <a:cubicBezTo>
                    <a:pt x="1779" y="0"/>
                    <a:pt x="1783" y="1"/>
                    <a:pt x="1787" y="6"/>
                  </a:cubicBezTo>
                  <a:cubicBezTo>
                    <a:pt x="1793" y="13"/>
                    <a:pt x="1800" y="20"/>
                    <a:pt x="1806" y="28"/>
                  </a:cubicBezTo>
                  <a:cubicBezTo>
                    <a:pt x="1820" y="46"/>
                    <a:pt x="1827" y="67"/>
                    <a:pt x="1827" y="89"/>
                  </a:cubicBezTo>
                  <a:cubicBezTo>
                    <a:pt x="1827" y="92"/>
                    <a:pt x="1827" y="94"/>
                    <a:pt x="1827" y="96"/>
                  </a:cubicBezTo>
                  <a:cubicBezTo>
                    <a:pt x="1827" y="104"/>
                    <a:pt x="1830" y="107"/>
                    <a:pt x="1838" y="106"/>
                  </a:cubicBezTo>
                  <a:cubicBezTo>
                    <a:pt x="1842" y="106"/>
                    <a:pt x="1846" y="105"/>
                    <a:pt x="1850" y="104"/>
                  </a:cubicBezTo>
                  <a:cubicBezTo>
                    <a:pt x="1848" y="110"/>
                    <a:pt x="1842" y="113"/>
                    <a:pt x="1837" y="117"/>
                  </a:cubicBezTo>
                  <a:cubicBezTo>
                    <a:pt x="1827" y="124"/>
                    <a:pt x="1817" y="131"/>
                    <a:pt x="1807" y="139"/>
                  </a:cubicBezTo>
                  <a:cubicBezTo>
                    <a:pt x="1794" y="149"/>
                    <a:pt x="1782" y="161"/>
                    <a:pt x="1773" y="174"/>
                  </a:cubicBezTo>
                  <a:cubicBezTo>
                    <a:pt x="1762" y="190"/>
                    <a:pt x="1749" y="204"/>
                    <a:pt x="1735" y="216"/>
                  </a:cubicBezTo>
                  <a:cubicBezTo>
                    <a:pt x="1723" y="226"/>
                    <a:pt x="1711" y="237"/>
                    <a:pt x="1702" y="249"/>
                  </a:cubicBezTo>
                  <a:cubicBezTo>
                    <a:pt x="1681" y="279"/>
                    <a:pt x="1680" y="307"/>
                    <a:pt x="1700" y="337"/>
                  </a:cubicBezTo>
                  <a:cubicBezTo>
                    <a:pt x="1722" y="368"/>
                    <a:pt x="1750" y="391"/>
                    <a:pt x="1784" y="408"/>
                  </a:cubicBezTo>
                  <a:cubicBezTo>
                    <a:pt x="1787" y="410"/>
                    <a:pt x="1790" y="411"/>
                    <a:pt x="1792" y="412"/>
                  </a:cubicBezTo>
                  <a:cubicBezTo>
                    <a:pt x="1801" y="417"/>
                    <a:pt x="1802" y="418"/>
                    <a:pt x="1800" y="427"/>
                  </a:cubicBezTo>
                  <a:cubicBezTo>
                    <a:pt x="1798" y="435"/>
                    <a:pt x="1797" y="443"/>
                    <a:pt x="1796" y="451"/>
                  </a:cubicBezTo>
                  <a:cubicBezTo>
                    <a:pt x="1795" y="455"/>
                    <a:pt x="1794" y="459"/>
                    <a:pt x="1792" y="462"/>
                  </a:cubicBezTo>
                  <a:cubicBezTo>
                    <a:pt x="1785" y="470"/>
                    <a:pt x="1784" y="479"/>
                    <a:pt x="1785" y="489"/>
                  </a:cubicBezTo>
                  <a:cubicBezTo>
                    <a:pt x="1785" y="493"/>
                    <a:pt x="1784" y="497"/>
                    <a:pt x="1784" y="501"/>
                  </a:cubicBezTo>
                  <a:cubicBezTo>
                    <a:pt x="1782" y="507"/>
                    <a:pt x="1779" y="512"/>
                    <a:pt x="1771" y="514"/>
                  </a:cubicBezTo>
                  <a:cubicBezTo>
                    <a:pt x="1757" y="517"/>
                    <a:pt x="1755" y="525"/>
                    <a:pt x="1764" y="536"/>
                  </a:cubicBezTo>
                  <a:cubicBezTo>
                    <a:pt x="1771" y="544"/>
                    <a:pt x="1779" y="552"/>
                    <a:pt x="1788" y="557"/>
                  </a:cubicBezTo>
                  <a:cubicBezTo>
                    <a:pt x="1800" y="564"/>
                    <a:pt x="1803" y="574"/>
                    <a:pt x="1800" y="587"/>
                  </a:cubicBezTo>
                  <a:cubicBezTo>
                    <a:pt x="1800" y="590"/>
                    <a:pt x="1799" y="593"/>
                    <a:pt x="1799" y="596"/>
                  </a:cubicBezTo>
                  <a:cubicBezTo>
                    <a:pt x="1798" y="603"/>
                    <a:pt x="1799" y="610"/>
                    <a:pt x="1804" y="615"/>
                  </a:cubicBezTo>
                  <a:cubicBezTo>
                    <a:pt x="1808" y="619"/>
                    <a:pt x="1809" y="623"/>
                    <a:pt x="1809" y="628"/>
                  </a:cubicBezTo>
                  <a:cubicBezTo>
                    <a:pt x="1808" y="637"/>
                    <a:pt x="1813" y="644"/>
                    <a:pt x="1821" y="648"/>
                  </a:cubicBezTo>
                  <a:cubicBezTo>
                    <a:pt x="1826" y="651"/>
                    <a:pt x="1830" y="653"/>
                    <a:pt x="1834" y="655"/>
                  </a:cubicBezTo>
                  <a:cubicBezTo>
                    <a:pt x="1841" y="660"/>
                    <a:pt x="1842" y="666"/>
                    <a:pt x="1836" y="672"/>
                  </a:cubicBezTo>
                  <a:cubicBezTo>
                    <a:pt x="1835" y="673"/>
                    <a:pt x="1835" y="674"/>
                    <a:pt x="1834" y="674"/>
                  </a:cubicBezTo>
                  <a:cubicBezTo>
                    <a:pt x="1821" y="683"/>
                    <a:pt x="1817" y="695"/>
                    <a:pt x="1821" y="710"/>
                  </a:cubicBezTo>
                  <a:cubicBezTo>
                    <a:pt x="1824" y="722"/>
                    <a:pt x="1821" y="726"/>
                    <a:pt x="1809" y="729"/>
                  </a:cubicBezTo>
                  <a:cubicBezTo>
                    <a:pt x="1792" y="734"/>
                    <a:pt x="1787" y="747"/>
                    <a:pt x="1786" y="762"/>
                  </a:cubicBezTo>
                  <a:cubicBezTo>
                    <a:pt x="1785" y="767"/>
                    <a:pt x="1786" y="772"/>
                    <a:pt x="1787" y="777"/>
                  </a:cubicBezTo>
                  <a:cubicBezTo>
                    <a:pt x="1788" y="782"/>
                    <a:pt x="1788" y="788"/>
                    <a:pt x="1787" y="793"/>
                  </a:cubicBezTo>
                  <a:cubicBezTo>
                    <a:pt x="1786" y="806"/>
                    <a:pt x="1780" y="813"/>
                    <a:pt x="1768" y="815"/>
                  </a:cubicBezTo>
                  <a:cubicBezTo>
                    <a:pt x="1765" y="816"/>
                    <a:pt x="1762" y="817"/>
                    <a:pt x="1759" y="817"/>
                  </a:cubicBezTo>
                  <a:cubicBezTo>
                    <a:pt x="1747" y="821"/>
                    <a:pt x="1742" y="840"/>
                    <a:pt x="1752" y="846"/>
                  </a:cubicBezTo>
                  <a:cubicBezTo>
                    <a:pt x="1762" y="853"/>
                    <a:pt x="1763" y="863"/>
                    <a:pt x="1762" y="874"/>
                  </a:cubicBezTo>
                  <a:cubicBezTo>
                    <a:pt x="1761" y="882"/>
                    <a:pt x="1759" y="890"/>
                    <a:pt x="1758" y="898"/>
                  </a:cubicBezTo>
                  <a:cubicBezTo>
                    <a:pt x="1755" y="911"/>
                    <a:pt x="1756" y="924"/>
                    <a:pt x="1764" y="936"/>
                  </a:cubicBezTo>
                  <a:cubicBezTo>
                    <a:pt x="1766" y="939"/>
                    <a:pt x="1767" y="942"/>
                    <a:pt x="1768" y="946"/>
                  </a:cubicBezTo>
                  <a:cubicBezTo>
                    <a:pt x="1776" y="964"/>
                    <a:pt x="1774" y="972"/>
                    <a:pt x="1757" y="982"/>
                  </a:cubicBezTo>
                  <a:cubicBezTo>
                    <a:pt x="1747" y="988"/>
                    <a:pt x="1743" y="996"/>
                    <a:pt x="1746" y="1007"/>
                  </a:cubicBezTo>
                  <a:cubicBezTo>
                    <a:pt x="1749" y="1020"/>
                    <a:pt x="1745" y="1031"/>
                    <a:pt x="1737" y="1041"/>
                  </a:cubicBezTo>
                  <a:cubicBezTo>
                    <a:pt x="1733" y="1046"/>
                    <a:pt x="1729" y="1051"/>
                    <a:pt x="1725" y="1056"/>
                  </a:cubicBezTo>
                  <a:cubicBezTo>
                    <a:pt x="1717" y="1065"/>
                    <a:pt x="1707" y="1070"/>
                    <a:pt x="1694" y="1070"/>
                  </a:cubicBezTo>
                  <a:cubicBezTo>
                    <a:pt x="1680" y="1069"/>
                    <a:pt x="1667" y="1074"/>
                    <a:pt x="1659" y="1086"/>
                  </a:cubicBezTo>
                  <a:cubicBezTo>
                    <a:pt x="1655" y="1092"/>
                    <a:pt x="1650" y="1096"/>
                    <a:pt x="1644" y="1099"/>
                  </a:cubicBezTo>
                  <a:cubicBezTo>
                    <a:pt x="1619" y="1112"/>
                    <a:pt x="1608" y="1136"/>
                    <a:pt x="1602" y="1162"/>
                  </a:cubicBezTo>
                  <a:cubicBezTo>
                    <a:pt x="1599" y="1171"/>
                    <a:pt x="1598" y="1180"/>
                    <a:pt x="1591" y="1187"/>
                  </a:cubicBezTo>
                  <a:cubicBezTo>
                    <a:pt x="1586" y="1193"/>
                    <a:pt x="1583" y="1199"/>
                    <a:pt x="1583" y="1206"/>
                  </a:cubicBezTo>
                  <a:cubicBezTo>
                    <a:pt x="1581" y="1216"/>
                    <a:pt x="1577" y="1223"/>
                    <a:pt x="1566" y="1225"/>
                  </a:cubicBezTo>
                  <a:cubicBezTo>
                    <a:pt x="1553" y="1228"/>
                    <a:pt x="1548" y="1237"/>
                    <a:pt x="1547" y="1249"/>
                  </a:cubicBezTo>
                  <a:cubicBezTo>
                    <a:pt x="1546" y="1260"/>
                    <a:pt x="1548" y="1269"/>
                    <a:pt x="1551" y="1279"/>
                  </a:cubicBezTo>
                  <a:cubicBezTo>
                    <a:pt x="1554" y="1286"/>
                    <a:pt x="1556" y="1293"/>
                    <a:pt x="1558" y="1301"/>
                  </a:cubicBezTo>
                  <a:cubicBezTo>
                    <a:pt x="1560" y="1312"/>
                    <a:pt x="1558" y="1321"/>
                    <a:pt x="1552" y="1330"/>
                  </a:cubicBezTo>
                  <a:cubicBezTo>
                    <a:pt x="1548" y="1335"/>
                    <a:pt x="1544" y="1340"/>
                    <a:pt x="1539" y="1344"/>
                  </a:cubicBezTo>
                  <a:cubicBezTo>
                    <a:pt x="1523" y="1358"/>
                    <a:pt x="1507" y="1370"/>
                    <a:pt x="1491" y="1383"/>
                  </a:cubicBezTo>
                  <a:cubicBezTo>
                    <a:pt x="1486" y="1387"/>
                    <a:pt x="1480" y="1390"/>
                    <a:pt x="1472" y="1389"/>
                  </a:cubicBezTo>
                  <a:cubicBezTo>
                    <a:pt x="1462" y="1389"/>
                    <a:pt x="1460" y="1391"/>
                    <a:pt x="1460" y="1402"/>
                  </a:cubicBezTo>
                  <a:cubicBezTo>
                    <a:pt x="1460" y="1410"/>
                    <a:pt x="1458" y="1415"/>
                    <a:pt x="1450" y="1417"/>
                  </a:cubicBezTo>
                  <a:cubicBezTo>
                    <a:pt x="1437" y="1420"/>
                    <a:pt x="1428" y="1428"/>
                    <a:pt x="1419" y="1438"/>
                  </a:cubicBezTo>
                  <a:cubicBezTo>
                    <a:pt x="1403" y="1457"/>
                    <a:pt x="1382" y="1462"/>
                    <a:pt x="1358" y="1457"/>
                  </a:cubicBezTo>
                  <a:cubicBezTo>
                    <a:pt x="1351" y="1455"/>
                    <a:pt x="1346" y="1451"/>
                    <a:pt x="1340" y="1448"/>
                  </a:cubicBezTo>
                  <a:cubicBezTo>
                    <a:pt x="1319" y="1433"/>
                    <a:pt x="1311" y="1436"/>
                    <a:pt x="1304" y="1460"/>
                  </a:cubicBezTo>
                  <a:cubicBezTo>
                    <a:pt x="1301" y="1467"/>
                    <a:pt x="1298" y="1474"/>
                    <a:pt x="1293" y="1480"/>
                  </a:cubicBezTo>
                  <a:cubicBezTo>
                    <a:pt x="1284" y="1490"/>
                    <a:pt x="1276" y="1491"/>
                    <a:pt x="1266" y="1483"/>
                  </a:cubicBezTo>
                  <a:cubicBezTo>
                    <a:pt x="1261" y="1479"/>
                    <a:pt x="1256" y="1474"/>
                    <a:pt x="1252" y="1470"/>
                  </a:cubicBezTo>
                  <a:cubicBezTo>
                    <a:pt x="1248" y="1465"/>
                    <a:pt x="1244" y="1461"/>
                    <a:pt x="1239" y="1457"/>
                  </a:cubicBezTo>
                  <a:cubicBezTo>
                    <a:pt x="1233" y="1450"/>
                    <a:pt x="1225" y="1446"/>
                    <a:pt x="1215" y="1446"/>
                  </a:cubicBezTo>
                  <a:cubicBezTo>
                    <a:pt x="1205" y="1447"/>
                    <a:pt x="1204" y="1446"/>
                    <a:pt x="1204" y="1436"/>
                  </a:cubicBezTo>
                  <a:cubicBezTo>
                    <a:pt x="1204" y="1434"/>
                    <a:pt x="1204" y="1432"/>
                    <a:pt x="1204" y="1430"/>
                  </a:cubicBezTo>
                  <a:cubicBezTo>
                    <a:pt x="1203" y="1422"/>
                    <a:pt x="1197" y="1417"/>
                    <a:pt x="1191" y="1422"/>
                  </a:cubicBezTo>
                  <a:cubicBezTo>
                    <a:pt x="1179" y="1431"/>
                    <a:pt x="1168" y="1427"/>
                    <a:pt x="1156" y="1424"/>
                  </a:cubicBezTo>
                  <a:cubicBezTo>
                    <a:pt x="1145" y="1421"/>
                    <a:pt x="1134" y="1419"/>
                    <a:pt x="1122" y="1420"/>
                  </a:cubicBezTo>
                  <a:cubicBezTo>
                    <a:pt x="1105" y="1420"/>
                    <a:pt x="1097" y="1426"/>
                    <a:pt x="1092" y="1442"/>
                  </a:cubicBezTo>
                  <a:cubicBezTo>
                    <a:pt x="1090" y="1449"/>
                    <a:pt x="1089" y="1455"/>
                    <a:pt x="1086" y="1461"/>
                  </a:cubicBezTo>
                  <a:cubicBezTo>
                    <a:pt x="1081" y="1469"/>
                    <a:pt x="1077" y="1471"/>
                    <a:pt x="1068" y="1466"/>
                  </a:cubicBezTo>
                  <a:cubicBezTo>
                    <a:pt x="1061" y="1462"/>
                    <a:pt x="1055" y="1457"/>
                    <a:pt x="1047" y="1453"/>
                  </a:cubicBezTo>
                  <a:cubicBezTo>
                    <a:pt x="1029" y="1444"/>
                    <a:pt x="1008" y="1450"/>
                    <a:pt x="997" y="1466"/>
                  </a:cubicBezTo>
                  <a:cubicBezTo>
                    <a:pt x="991" y="1475"/>
                    <a:pt x="992" y="1479"/>
                    <a:pt x="999" y="1487"/>
                  </a:cubicBezTo>
                  <a:cubicBezTo>
                    <a:pt x="1010" y="1497"/>
                    <a:pt x="1008" y="1513"/>
                    <a:pt x="995" y="1521"/>
                  </a:cubicBezTo>
                  <a:cubicBezTo>
                    <a:pt x="991" y="1523"/>
                    <a:pt x="987" y="1523"/>
                    <a:pt x="983" y="1521"/>
                  </a:cubicBezTo>
                  <a:cubicBezTo>
                    <a:pt x="980" y="1520"/>
                    <a:pt x="978" y="1519"/>
                    <a:pt x="975" y="1518"/>
                  </a:cubicBezTo>
                  <a:cubicBezTo>
                    <a:pt x="962" y="1514"/>
                    <a:pt x="951" y="1521"/>
                    <a:pt x="950" y="1534"/>
                  </a:cubicBezTo>
                  <a:cubicBezTo>
                    <a:pt x="950" y="1539"/>
                    <a:pt x="951" y="1543"/>
                    <a:pt x="951" y="1547"/>
                  </a:cubicBezTo>
                  <a:cubicBezTo>
                    <a:pt x="951" y="1559"/>
                    <a:pt x="947" y="1565"/>
                    <a:pt x="935" y="1567"/>
                  </a:cubicBezTo>
                  <a:cubicBezTo>
                    <a:pt x="927" y="1568"/>
                    <a:pt x="919" y="1567"/>
                    <a:pt x="912" y="1567"/>
                  </a:cubicBezTo>
                  <a:cubicBezTo>
                    <a:pt x="895" y="1566"/>
                    <a:pt x="879" y="1567"/>
                    <a:pt x="866" y="1579"/>
                  </a:cubicBezTo>
                  <a:cubicBezTo>
                    <a:pt x="859" y="1585"/>
                    <a:pt x="857" y="1584"/>
                    <a:pt x="851" y="1577"/>
                  </a:cubicBezTo>
                  <a:cubicBezTo>
                    <a:pt x="843" y="1568"/>
                    <a:pt x="835" y="1561"/>
                    <a:pt x="823" y="1560"/>
                  </a:cubicBezTo>
                  <a:cubicBezTo>
                    <a:pt x="814" y="1560"/>
                    <a:pt x="807" y="1562"/>
                    <a:pt x="802" y="1571"/>
                  </a:cubicBezTo>
                  <a:cubicBezTo>
                    <a:pt x="794" y="1585"/>
                    <a:pt x="782" y="1589"/>
                    <a:pt x="766" y="1582"/>
                  </a:cubicBezTo>
                  <a:cubicBezTo>
                    <a:pt x="756" y="1578"/>
                    <a:pt x="745" y="1573"/>
                    <a:pt x="734" y="1570"/>
                  </a:cubicBezTo>
                  <a:cubicBezTo>
                    <a:pt x="727" y="1568"/>
                    <a:pt x="721" y="1564"/>
                    <a:pt x="715" y="1560"/>
                  </a:cubicBezTo>
                  <a:cubicBezTo>
                    <a:pt x="710" y="1557"/>
                    <a:pt x="705" y="1554"/>
                    <a:pt x="701" y="1550"/>
                  </a:cubicBezTo>
                  <a:cubicBezTo>
                    <a:pt x="684" y="1537"/>
                    <a:pt x="665" y="1533"/>
                    <a:pt x="644" y="1538"/>
                  </a:cubicBezTo>
                  <a:cubicBezTo>
                    <a:pt x="627" y="1541"/>
                    <a:pt x="610" y="1545"/>
                    <a:pt x="593" y="1550"/>
                  </a:cubicBezTo>
                  <a:cubicBezTo>
                    <a:pt x="570" y="1556"/>
                    <a:pt x="558" y="1575"/>
                    <a:pt x="562" y="1599"/>
                  </a:cubicBezTo>
                  <a:cubicBezTo>
                    <a:pt x="564" y="1608"/>
                    <a:pt x="567" y="1616"/>
                    <a:pt x="570" y="1625"/>
                  </a:cubicBezTo>
                  <a:cubicBezTo>
                    <a:pt x="573" y="1636"/>
                    <a:pt x="573" y="1646"/>
                    <a:pt x="568" y="1656"/>
                  </a:cubicBezTo>
                  <a:cubicBezTo>
                    <a:pt x="563" y="1665"/>
                    <a:pt x="556" y="1671"/>
                    <a:pt x="546" y="1672"/>
                  </a:cubicBezTo>
                  <a:cubicBezTo>
                    <a:pt x="543" y="1673"/>
                    <a:pt x="540" y="1674"/>
                    <a:pt x="537" y="1674"/>
                  </a:cubicBezTo>
                  <a:cubicBezTo>
                    <a:pt x="523" y="1674"/>
                    <a:pt x="511" y="1678"/>
                    <a:pt x="500" y="1685"/>
                  </a:cubicBezTo>
                  <a:cubicBezTo>
                    <a:pt x="491" y="1690"/>
                    <a:pt x="481" y="1693"/>
                    <a:pt x="470" y="1692"/>
                  </a:cubicBezTo>
                  <a:cubicBezTo>
                    <a:pt x="456" y="1691"/>
                    <a:pt x="446" y="1683"/>
                    <a:pt x="448" y="1668"/>
                  </a:cubicBezTo>
                  <a:cubicBezTo>
                    <a:pt x="450" y="1650"/>
                    <a:pt x="445" y="1640"/>
                    <a:pt x="427" y="1636"/>
                  </a:cubicBezTo>
                  <a:cubicBezTo>
                    <a:pt x="421" y="1635"/>
                    <a:pt x="418" y="1630"/>
                    <a:pt x="418" y="1624"/>
                  </a:cubicBezTo>
                  <a:cubicBezTo>
                    <a:pt x="419" y="1606"/>
                    <a:pt x="410" y="1594"/>
                    <a:pt x="396" y="1586"/>
                  </a:cubicBezTo>
                  <a:cubicBezTo>
                    <a:pt x="391" y="1583"/>
                    <a:pt x="386" y="1580"/>
                    <a:pt x="382" y="1576"/>
                  </a:cubicBezTo>
                  <a:cubicBezTo>
                    <a:pt x="374" y="1570"/>
                    <a:pt x="373" y="1564"/>
                    <a:pt x="377" y="1554"/>
                  </a:cubicBezTo>
                  <a:cubicBezTo>
                    <a:pt x="379" y="1549"/>
                    <a:pt x="382" y="1543"/>
                    <a:pt x="385" y="1537"/>
                  </a:cubicBezTo>
                  <a:cubicBezTo>
                    <a:pt x="389" y="1527"/>
                    <a:pt x="387" y="1522"/>
                    <a:pt x="378" y="1516"/>
                  </a:cubicBezTo>
                  <a:cubicBezTo>
                    <a:pt x="370" y="1510"/>
                    <a:pt x="362" y="1509"/>
                    <a:pt x="352" y="1510"/>
                  </a:cubicBezTo>
                  <a:cubicBezTo>
                    <a:pt x="342" y="1511"/>
                    <a:pt x="333" y="1514"/>
                    <a:pt x="324" y="1518"/>
                  </a:cubicBezTo>
                  <a:cubicBezTo>
                    <a:pt x="309" y="1523"/>
                    <a:pt x="295" y="1526"/>
                    <a:pt x="280" y="1517"/>
                  </a:cubicBezTo>
                  <a:cubicBezTo>
                    <a:pt x="276" y="1514"/>
                    <a:pt x="270" y="1514"/>
                    <a:pt x="264" y="1514"/>
                  </a:cubicBezTo>
                  <a:cubicBezTo>
                    <a:pt x="260" y="1514"/>
                    <a:pt x="255" y="1514"/>
                    <a:pt x="251" y="1514"/>
                  </a:cubicBezTo>
                  <a:cubicBezTo>
                    <a:pt x="242" y="1512"/>
                    <a:pt x="240" y="1510"/>
                    <a:pt x="240" y="1501"/>
                  </a:cubicBezTo>
                  <a:cubicBezTo>
                    <a:pt x="239" y="1491"/>
                    <a:pt x="240" y="1481"/>
                    <a:pt x="238" y="1470"/>
                  </a:cubicBezTo>
                  <a:cubicBezTo>
                    <a:pt x="236" y="1458"/>
                    <a:pt x="232" y="1454"/>
                    <a:pt x="219" y="1454"/>
                  </a:cubicBezTo>
                  <a:cubicBezTo>
                    <a:pt x="213" y="1454"/>
                    <a:pt x="207" y="1454"/>
                    <a:pt x="201" y="1454"/>
                  </a:cubicBezTo>
                  <a:cubicBezTo>
                    <a:pt x="193" y="1456"/>
                    <a:pt x="186" y="1459"/>
                    <a:pt x="182" y="1468"/>
                  </a:cubicBezTo>
                  <a:cubicBezTo>
                    <a:pt x="179" y="1477"/>
                    <a:pt x="171" y="1478"/>
                    <a:pt x="163" y="1473"/>
                  </a:cubicBezTo>
                  <a:cubicBezTo>
                    <a:pt x="158" y="1470"/>
                    <a:pt x="156" y="1465"/>
                    <a:pt x="154" y="1459"/>
                  </a:cubicBezTo>
                  <a:cubicBezTo>
                    <a:pt x="151" y="1447"/>
                    <a:pt x="153" y="1435"/>
                    <a:pt x="156" y="1423"/>
                  </a:cubicBezTo>
                  <a:cubicBezTo>
                    <a:pt x="159" y="1408"/>
                    <a:pt x="153" y="1398"/>
                    <a:pt x="140" y="1390"/>
                  </a:cubicBezTo>
                  <a:cubicBezTo>
                    <a:pt x="139" y="1389"/>
                    <a:pt x="137" y="1388"/>
                    <a:pt x="135" y="1387"/>
                  </a:cubicBezTo>
                  <a:cubicBezTo>
                    <a:pt x="120" y="1382"/>
                    <a:pt x="112" y="1372"/>
                    <a:pt x="112" y="1356"/>
                  </a:cubicBezTo>
                  <a:cubicBezTo>
                    <a:pt x="111" y="1345"/>
                    <a:pt x="105" y="1338"/>
                    <a:pt x="95" y="1336"/>
                  </a:cubicBezTo>
                  <a:cubicBezTo>
                    <a:pt x="81" y="1333"/>
                    <a:pt x="73" y="1324"/>
                    <a:pt x="70" y="1311"/>
                  </a:cubicBezTo>
                  <a:cubicBezTo>
                    <a:pt x="68" y="1301"/>
                    <a:pt x="61" y="1295"/>
                    <a:pt x="52" y="1292"/>
                  </a:cubicBezTo>
                  <a:cubicBezTo>
                    <a:pt x="42" y="1288"/>
                    <a:pt x="31" y="1285"/>
                    <a:pt x="20" y="1281"/>
                  </a:cubicBezTo>
                  <a:cubicBezTo>
                    <a:pt x="14" y="1279"/>
                    <a:pt x="7" y="1277"/>
                    <a:pt x="0" y="1271"/>
                  </a:cubicBezTo>
                  <a:cubicBezTo>
                    <a:pt x="18" y="1267"/>
                    <a:pt x="36" y="1268"/>
                    <a:pt x="53" y="1266"/>
                  </a:cubicBezTo>
                  <a:cubicBezTo>
                    <a:pt x="71" y="1263"/>
                    <a:pt x="87" y="1261"/>
                    <a:pt x="104" y="1256"/>
                  </a:cubicBezTo>
                  <a:cubicBezTo>
                    <a:pt x="148" y="1245"/>
                    <a:pt x="173" y="1217"/>
                    <a:pt x="178" y="1171"/>
                  </a:cubicBezTo>
                  <a:cubicBezTo>
                    <a:pt x="183" y="1135"/>
                    <a:pt x="188" y="1098"/>
                    <a:pt x="196" y="1063"/>
                  </a:cubicBezTo>
                  <a:cubicBezTo>
                    <a:pt x="200" y="1048"/>
                    <a:pt x="204" y="1033"/>
                    <a:pt x="210" y="1018"/>
                  </a:cubicBezTo>
                  <a:cubicBezTo>
                    <a:pt x="225" y="979"/>
                    <a:pt x="251" y="949"/>
                    <a:pt x="288" y="928"/>
                  </a:cubicBezTo>
                  <a:cubicBezTo>
                    <a:pt x="312" y="914"/>
                    <a:pt x="338" y="902"/>
                    <a:pt x="366" y="895"/>
                  </a:cubicBezTo>
                  <a:cubicBezTo>
                    <a:pt x="377" y="892"/>
                    <a:pt x="387" y="893"/>
                    <a:pt x="394" y="906"/>
                  </a:cubicBezTo>
                  <a:cubicBezTo>
                    <a:pt x="401" y="918"/>
                    <a:pt x="420" y="920"/>
                    <a:pt x="432" y="912"/>
                  </a:cubicBezTo>
                  <a:cubicBezTo>
                    <a:pt x="436" y="909"/>
                    <a:pt x="439" y="904"/>
                    <a:pt x="443" y="901"/>
                  </a:cubicBezTo>
                  <a:cubicBezTo>
                    <a:pt x="449" y="895"/>
                    <a:pt x="451" y="895"/>
                    <a:pt x="458" y="900"/>
                  </a:cubicBezTo>
                  <a:cubicBezTo>
                    <a:pt x="459" y="901"/>
                    <a:pt x="460" y="902"/>
                    <a:pt x="461" y="903"/>
                  </a:cubicBezTo>
                  <a:cubicBezTo>
                    <a:pt x="491" y="927"/>
                    <a:pt x="529" y="920"/>
                    <a:pt x="548" y="885"/>
                  </a:cubicBezTo>
                  <a:cubicBezTo>
                    <a:pt x="554" y="873"/>
                    <a:pt x="563" y="866"/>
                    <a:pt x="576" y="863"/>
                  </a:cubicBezTo>
                  <a:cubicBezTo>
                    <a:pt x="596" y="857"/>
                    <a:pt x="616" y="853"/>
                    <a:pt x="637" y="852"/>
                  </a:cubicBezTo>
                  <a:cubicBezTo>
                    <a:pt x="648" y="851"/>
                    <a:pt x="658" y="853"/>
                    <a:pt x="668" y="858"/>
                  </a:cubicBezTo>
                  <a:cubicBezTo>
                    <a:pt x="674" y="861"/>
                    <a:pt x="680" y="864"/>
                    <a:pt x="686" y="866"/>
                  </a:cubicBezTo>
                  <a:cubicBezTo>
                    <a:pt x="699" y="870"/>
                    <a:pt x="709" y="866"/>
                    <a:pt x="715" y="854"/>
                  </a:cubicBezTo>
                  <a:cubicBezTo>
                    <a:pt x="721" y="839"/>
                    <a:pt x="730" y="829"/>
                    <a:pt x="743" y="821"/>
                  </a:cubicBezTo>
                  <a:cubicBezTo>
                    <a:pt x="757" y="811"/>
                    <a:pt x="770" y="798"/>
                    <a:pt x="784" y="787"/>
                  </a:cubicBezTo>
                  <a:cubicBezTo>
                    <a:pt x="792" y="781"/>
                    <a:pt x="800" y="775"/>
                    <a:pt x="810" y="770"/>
                  </a:cubicBezTo>
                  <a:cubicBezTo>
                    <a:pt x="817" y="766"/>
                    <a:pt x="825" y="765"/>
                    <a:pt x="833" y="765"/>
                  </a:cubicBezTo>
                  <a:cubicBezTo>
                    <a:pt x="862" y="768"/>
                    <a:pt x="883" y="755"/>
                    <a:pt x="895" y="729"/>
                  </a:cubicBezTo>
                  <a:cubicBezTo>
                    <a:pt x="897" y="724"/>
                    <a:pt x="899" y="719"/>
                    <a:pt x="901" y="714"/>
                  </a:cubicBezTo>
                  <a:cubicBezTo>
                    <a:pt x="904" y="705"/>
                    <a:pt x="910" y="701"/>
                    <a:pt x="920" y="700"/>
                  </a:cubicBezTo>
                  <a:cubicBezTo>
                    <a:pt x="960" y="698"/>
                    <a:pt x="996" y="685"/>
                    <a:pt x="1027" y="660"/>
                  </a:cubicBezTo>
                  <a:cubicBezTo>
                    <a:pt x="1034" y="654"/>
                    <a:pt x="1041" y="647"/>
                    <a:pt x="1047" y="640"/>
                  </a:cubicBezTo>
                  <a:cubicBezTo>
                    <a:pt x="1054" y="633"/>
                    <a:pt x="1063" y="629"/>
                    <a:pt x="1073" y="629"/>
                  </a:cubicBezTo>
                  <a:cubicBezTo>
                    <a:pt x="1094" y="628"/>
                    <a:pt x="1112" y="621"/>
                    <a:pt x="1126" y="604"/>
                  </a:cubicBezTo>
                  <a:cubicBezTo>
                    <a:pt x="1128" y="600"/>
                    <a:pt x="1131" y="597"/>
                    <a:pt x="1136" y="601"/>
                  </a:cubicBezTo>
                  <a:cubicBezTo>
                    <a:pt x="1150" y="614"/>
                    <a:pt x="1167" y="612"/>
                    <a:pt x="1184" y="609"/>
                  </a:cubicBezTo>
                  <a:cubicBezTo>
                    <a:pt x="1196" y="607"/>
                    <a:pt x="1208" y="602"/>
                    <a:pt x="1219" y="597"/>
                  </a:cubicBezTo>
                  <a:cubicBezTo>
                    <a:pt x="1230" y="592"/>
                    <a:pt x="1240" y="589"/>
                    <a:pt x="1251" y="589"/>
                  </a:cubicBezTo>
                  <a:cubicBezTo>
                    <a:pt x="1255" y="589"/>
                    <a:pt x="1259" y="588"/>
                    <a:pt x="1263" y="588"/>
                  </a:cubicBezTo>
                  <a:cubicBezTo>
                    <a:pt x="1277" y="585"/>
                    <a:pt x="1285" y="574"/>
                    <a:pt x="1282" y="560"/>
                  </a:cubicBezTo>
                  <a:cubicBezTo>
                    <a:pt x="1281" y="552"/>
                    <a:pt x="1278" y="546"/>
                    <a:pt x="1274" y="539"/>
                  </a:cubicBezTo>
                  <a:cubicBezTo>
                    <a:pt x="1269" y="530"/>
                    <a:pt x="1268" y="522"/>
                    <a:pt x="1273" y="512"/>
                  </a:cubicBezTo>
                  <a:cubicBezTo>
                    <a:pt x="1277" y="504"/>
                    <a:pt x="1279" y="494"/>
                    <a:pt x="1275" y="485"/>
                  </a:cubicBezTo>
                  <a:cubicBezTo>
                    <a:pt x="1274" y="482"/>
                    <a:pt x="1274" y="480"/>
                    <a:pt x="1276" y="478"/>
                  </a:cubicBezTo>
                  <a:cubicBezTo>
                    <a:pt x="1278" y="476"/>
                    <a:pt x="1280" y="478"/>
                    <a:pt x="1282" y="479"/>
                  </a:cubicBezTo>
                  <a:cubicBezTo>
                    <a:pt x="1300" y="485"/>
                    <a:pt x="1308" y="480"/>
                    <a:pt x="1311" y="462"/>
                  </a:cubicBezTo>
                  <a:cubicBezTo>
                    <a:pt x="1312" y="454"/>
                    <a:pt x="1310" y="447"/>
                    <a:pt x="1309" y="440"/>
                  </a:cubicBezTo>
                  <a:cubicBezTo>
                    <a:pt x="1304" y="422"/>
                    <a:pt x="1305" y="405"/>
                    <a:pt x="1311" y="388"/>
                  </a:cubicBezTo>
                  <a:cubicBezTo>
                    <a:pt x="1314" y="379"/>
                    <a:pt x="1315" y="370"/>
                    <a:pt x="1317" y="360"/>
                  </a:cubicBezTo>
                  <a:cubicBezTo>
                    <a:pt x="1321" y="344"/>
                    <a:pt x="1318" y="328"/>
                    <a:pt x="1311" y="313"/>
                  </a:cubicBezTo>
                  <a:cubicBezTo>
                    <a:pt x="1301" y="291"/>
                    <a:pt x="1287" y="273"/>
                    <a:pt x="1271" y="256"/>
                  </a:cubicBezTo>
                  <a:cubicBezTo>
                    <a:pt x="1260" y="245"/>
                    <a:pt x="1246" y="239"/>
                    <a:pt x="1232" y="236"/>
                  </a:cubicBezTo>
                  <a:cubicBezTo>
                    <a:pt x="1221" y="233"/>
                    <a:pt x="1210" y="230"/>
                    <a:pt x="1196" y="22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3" name="Freeform 49"/>
            <p:cNvSpPr>
              <a:spLocks/>
            </p:cNvSpPr>
            <p:nvPr/>
          </p:nvSpPr>
          <p:spPr bwMode="auto">
            <a:xfrm>
              <a:off x="3699" y="515"/>
              <a:ext cx="930" cy="1516"/>
            </a:xfrm>
            <a:custGeom>
              <a:avLst/>
              <a:gdLst>
                <a:gd name="T0" fmla="*/ 754 w 1183"/>
                <a:gd name="T1" fmla="*/ 11 h 1928"/>
                <a:gd name="T2" fmla="*/ 868 w 1183"/>
                <a:gd name="T3" fmla="*/ 51 h 1928"/>
                <a:gd name="T4" fmla="*/ 908 w 1183"/>
                <a:gd name="T5" fmla="*/ 125 h 1928"/>
                <a:gd name="T6" fmla="*/ 979 w 1183"/>
                <a:gd name="T7" fmla="*/ 155 h 1928"/>
                <a:gd name="T8" fmla="*/ 1055 w 1183"/>
                <a:gd name="T9" fmla="*/ 218 h 1928"/>
                <a:gd name="T10" fmla="*/ 1115 w 1183"/>
                <a:gd name="T11" fmla="*/ 273 h 1928"/>
                <a:gd name="T12" fmla="*/ 1144 w 1183"/>
                <a:gd name="T13" fmla="*/ 331 h 1928"/>
                <a:gd name="T14" fmla="*/ 1175 w 1183"/>
                <a:gd name="T15" fmla="*/ 403 h 1928"/>
                <a:gd name="T16" fmla="*/ 1136 w 1183"/>
                <a:gd name="T17" fmla="*/ 463 h 1928"/>
                <a:gd name="T18" fmla="*/ 1003 w 1183"/>
                <a:gd name="T19" fmla="*/ 530 h 1928"/>
                <a:gd name="T20" fmla="*/ 870 w 1183"/>
                <a:gd name="T21" fmla="*/ 461 h 1928"/>
                <a:gd name="T22" fmla="*/ 800 w 1183"/>
                <a:gd name="T23" fmla="*/ 609 h 1928"/>
                <a:gd name="T24" fmla="*/ 787 w 1183"/>
                <a:gd name="T25" fmla="*/ 729 h 1928"/>
                <a:gd name="T26" fmla="*/ 694 w 1183"/>
                <a:gd name="T27" fmla="*/ 679 h 1928"/>
                <a:gd name="T28" fmla="*/ 678 w 1183"/>
                <a:gd name="T29" fmla="*/ 778 h 1928"/>
                <a:gd name="T30" fmla="*/ 676 w 1183"/>
                <a:gd name="T31" fmla="*/ 846 h 1928"/>
                <a:gd name="T32" fmla="*/ 611 w 1183"/>
                <a:gd name="T33" fmla="*/ 906 h 1928"/>
                <a:gd name="T34" fmla="*/ 629 w 1183"/>
                <a:gd name="T35" fmla="*/ 1103 h 1928"/>
                <a:gd name="T36" fmla="*/ 637 w 1183"/>
                <a:gd name="T37" fmla="*/ 1188 h 1928"/>
                <a:gd name="T38" fmla="*/ 637 w 1183"/>
                <a:gd name="T39" fmla="*/ 1335 h 1928"/>
                <a:gd name="T40" fmla="*/ 705 w 1183"/>
                <a:gd name="T41" fmla="*/ 1432 h 1928"/>
                <a:gd name="T42" fmla="*/ 624 w 1183"/>
                <a:gd name="T43" fmla="*/ 1544 h 1928"/>
                <a:gd name="T44" fmla="*/ 563 w 1183"/>
                <a:gd name="T45" fmla="*/ 1645 h 1928"/>
                <a:gd name="T46" fmla="*/ 543 w 1183"/>
                <a:gd name="T47" fmla="*/ 1733 h 1928"/>
                <a:gd name="T48" fmla="*/ 507 w 1183"/>
                <a:gd name="T49" fmla="*/ 1809 h 1928"/>
                <a:gd name="T50" fmla="*/ 460 w 1183"/>
                <a:gd name="T51" fmla="*/ 1885 h 1928"/>
                <a:gd name="T52" fmla="*/ 390 w 1183"/>
                <a:gd name="T53" fmla="*/ 1910 h 1928"/>
                <a:gd name="T54" fmla="*/ 322 w 1183"/>
                <a:gd name="T55" fmla="*/ 1849 h 1928"/>
                <a:gd name="T56" fmla="*/ 239 w 1183"/>
                <a:gd name="T57" fmla="*/ 1820 h 1928"/>
                <a:gd name="T58" fmla="*/ 163 w 1183"/>
                <a:gd name="T59" fmla="*/ 1745 h 1928"/>
                <a:gd name="T60" fmla="*/ 83 w 1183"/>
                <a:gd name="T61" fmla="*/ 1706 h 1928"/>
                <a:gd name="T62" fmla="*/ 66 w 1183"/>
                <a:gd name="T63" fmla="*/ 1595 h 1928"/>
                <a:gd name="T64" fmla="*/ 13 w 1183"/>
                <a:gd name="T65" fmla="*/ 1486 h 1928"/>
                <a:gd name="T66" fmla="*/ 93 w 1183"/>
                <a:gd name="T67" fmla="*/ 1444 h 1928"/>
                <a:gd name="T68" fmla="*/ 114 w 1183"/>
                <a:gd name="T69" fmla="*/ 1396 h 1928"/>
                <a:gd name="T70" fmla="*/ 67 w 1183"/>
                <a:gd name="T71" fmla="*/ 1330 h 1928"/>
                <a:gd name="T72" fmla="*/ 84 w 1183"/>
                <a:gd name="T73" fmla="*/ 1257 h 1928"/>
                <a:gd name="T74" fmla="*/ 75 w 1183"/>
                <a:gd name="T75" fmla="*/ 1184 h 1928"/>
                <a:gd name="T76" fmla="*/ 50 w 1183"/>
                <a:gd name="T77" fmla="*/ 1080 h 1928"/>
                <a:gd name="T78" fmla="*/ 68 w 1183"/>
                <a:gd name="T79" fmla="*/ 996 h 1928"/>
                <a:gd name="T80" fmla="*/ 104 w 1183"/>
                <a:gd name="T81" fmla="*/ 878 h 1928"/>
                <a:gd name="T82" fmla="*/ 65 w 1183"/>
                <a:gd name="T83" fmla="*/ 767 h 1928"/>
                <a:gd name="T84" fmla="*/ 107 w 1183"/>
                <a:gd name="T85" fmla="*/ 688 h 1928"/>
                <a:gd name="T86" fmla="*/ 148 w 1183"/>
                <a:gd name="T87" fmla="*/ 534 h 1928"/>
                <a:gd name="T88" fmla="*/ 127 w 1183"/>
                <a:gd name="T89" fmla="*/ 418 h 1928"/>
                <a:gd name="T90" fmla="*/ 61 w 1183"/>
                <a:gd name="T91" fmla="*/ 333 h 1928"/>
                <a:gd name="T92" fmla="*/ 43 w 1183"/>
                <a:gd name="T93" fmla="*/ 252 h 1928"/>
                <a:gd name="T94" fmla="*/ 71 w 1183"/>
                <a:gd name="T95" fmla="*/ 178 h 1928"/>
                <a:gd name="T96" fmla="*/ 180 w 1183"/>
                <a:gd name="T97" fmla="*/ 138 h 1928"/>
                <a:gd name="T98" fmla="*/ 268 w 1183"/>
                <a:gd name="T99" fmla="*/ 161 h 1928"/>
                <a:gd name="T100" fmla="*/ 330 w 1183"/>
                <a:gd name="T101" fmla="*/ 179 h 1928"/>
                <a:gd name="T102" fmla="*/ 440 w 1183"/>
                <a:gd name="T103" fmla="*/ 240 h 1928"/>
                <a:gd name="T104" fmla="*/ 581 w 1183"/>
                <a:gd name="T105" fmla="*/ 236 h 1928"/>
                <a:gd name="T106" fmla="*/ 620 w 1183"/>
                <a:gd name="T107" fmla="*/ 147 h 1928"/>
                <a:gd name="T108" fmla="*/ 678 w 1183"/>
                <a:gd name="T109" fmla="*/ 109 h 1928"/>
                <a:gd name="T110" fmla="*/ 697 w 1183"/>
                <a:gd name="T111" fmla="*/ 24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3" h="1928">
                  <a:moveTo>
                    <a:pt x="702" y="0"/>
                  </a:moveTo>
                  <a:cubicBezTo>
                    <a:pt x="704" y="2"/>
                    <a:pt x="706" y="5"/>
                    <a:pt x="708" y="7"/>
                  </a:cubicBezTo>
                  <a:cubicBezTo>
                    <a:pt x="720" y="19"/>
                    <a:pt x="731" y="21"/>
                    <a:pt x="747" y="15"/>
                  </a:cubicBezTo>
                  <a:cubicBezTo>
                    <a:pt x="749" y="13"/>
                    <a:pt x="751" y="12"/>
                    <a:pt x="754" y="11"/>
                  </a:cubicBezTo>
                  <a:cubicBezTo>
                    <a:pt x="769" y="5"/>
                    <a:pt x="783" y="13"/>
                    <a:pt x="784" y="29"/>
                  </a:cubicBezTo>
                  <a:cubicBezTo>
                    <a:pt x="784" y="37"/>
                    <a:pt x="788" y="42"/>
                    <a:pt x="793" y="47"/>
                  </a:cubicBezTo>
                  <a:cubicBezTo>
                    <a:pt x="806" y="58"/>
                    <a:pt x="821" y="63"/>
                    <a:pt x="837" y="59"/>
                  </a:cubicBezTo>
                  <a:cubicBezTo>
                    <a:pt x="848" y="57"/>
                    <a:pt x="858" y="54"/>
                    <a:pt x="868" y="51"/>
                  </a:cubicBezTo>
                  <a:cubicBezTo>
                    <a:pt x="873" y="50"/>
                    <a:pt x="877" y="48"/>
                    <a:pt x="881" y="48"/>
                  </a:cubicBezTo>
                  <a:cubicBezTo>
                    <a:pt x="892" y="46"/>
                    <a:pt x="897" y="52"/>
                    <a:pt x="896" y="63"/>
                  </a:cubicBezTo>
                  <a:cubicBezTo>
                    <a:pt x="895" y="68"/>
                    <a:pt x="894" y="74"/>
                    <a:pt x="892" y="79"/>
                  </a:cubicBezTo>
                  <a:cubicBezTo>
                    <a:pt x="885" y="99"/>
                    <a:pt x="891" y="114"/>
                    <a:pt x="908" y="125"/>
                  </a:cubicBezTo>
                  <a:cubicBezTo>
                    <a:pt x="913" y="129"/>
                    <a:pt x="919" y="133"/>
                    <a:pt x="925" y="136"/>
                  </a:cubicBezTo>
                  <a:cubicBezTo>
                    <a:pt x="934" y="141"/>
                    <a:pt x="942" y="146"/>
                    <a:pt x="949" y="154"/>
                  </a:cubicBezTo>
                  <a:cubicBezTo>
                    <a:pt x="951" y="156"/>
                    <a:pt x="954" y="158"/>
                    <a:pt x="956" y="159"/>
                  </a:cubicBezTo>
                  <a:cubicBezTo>
                    <a:pt x="965" y="164"/>
                    <a:pt x="972" y="163"/>
                    <a:pt x="979" y="155"/>
                  </a:cubicBezTo>
                  <a:cubicBezTo>
                    <a:pt x="987" y="146"/>
                    <a:pt x="995" y="145"/>
                    <a:pt x="1005" y="151"/>
                  </a:cubicBezTo>
                  <a:cubicBezTo>
                    <a:pt x="1018" y="160"/>
                    <a:pt x="1030" y="169"/>
                    <a:pt x="1040" y="180"/>
                  </a:cubicBezTo>
                  <a:cubicBezTo>
                    <a:pt x="1045" y="184"/>
                    <a:pt x="1047" y="190"/>
                    <a:pt x="1048" y="196"/>
                  </a:cubicBezTo>
                  <a:cubicBezTo>
                    <a:pt x="1050" y="203"/>
                    <a:pt x="1051" y="211"/>
                    <a:pt x="1055" y="218"/>
                  </a:cubicBezTo>
                  <a:cubicBezTo>
                    <a:pt x="1059" y="227"/>
                    <a:pt x="1066" y="232"/>
                    <a:pt x="1076" y="231"/>
                  </a:cubicBezTo>
                  <a:cubicBezTo>
                    <a:pt x="1087" y="231"/>
                    <a:pt x="1090" y="234"/>
                    <a:pt x="1091" y="245"/>
                  </a:cubicBezTo>
                  <a:cubicBezTo>
                    <a:pt x="1092" y="247"/>
                    <a:pt x="1092" y="249"/>
                    <a:pt x="1092" y="251"/>
                  </a:cubicBezTo>
                  <a:cubicBezTo>
                    <a:pt x="1093" y="266"/>
                    <a:pt x="1100" y="272"/>
                    <a:pt x="1115" y="273"/>
                  </a:cubicBezTo>
                  <a:cubicBezTo>
                    <a:pt x="1122" y="273"/>
                    <a:pt x="1129" y="272"/>
                    <a:pt x="1136" y="272"/>
                  </a:cubicBezTo>
                  <a:cubicBezTo>
                    <a:pt x="1142" y="272"/>
                    <a:pt x="1144" y="276"/>
                    <a:pt x="1144" y="281"/>
                  </a:cubicBezTo>
                  <a:cubicBezTo>
                    <a:pt x="1143" y="288"/>
                    <a:pt x="1140" y="293"/>
                    <a:pt x="1137" y="298"/>
                  </a:cubicBezTo>
                  <a:cubicBezTo>
                    <a:pt x="1132" y="312"/>
                    <a:pt x="1134" y="321"/>
                    <a:pt x="1144" y="331"/>
                  </a:cubicBezTo>
                  <a:cubicBezTo>
                    <a:pt x="1151" y="337"/>
                    <a:pt x="1159" y="341"/>
                    <a:pt x="1168" y="345"/>
                  </a:cubicBezTo>
                  <a:cubicBezTo>
                    <a:pt x="1172" y="346"/>
                    <a:pt x="1174" y="349"/>
                    <a:pt x="1175" y="354"/>
                  </a:cubicBezTo>
                  <a:cubicBezTo>
                    <a:pt x="1176" y="366"/>
                    <a:pt x="1178" y="378"/>
                    <a:pt x="1182" y="390"/>
                  </a:cubicBezTo>
                  <a:cubicBezTo>
                    <a:pt x="1183" y="396"/>
                    <a:pt x="1183" y="401"/>
                    <a:pt x="1175" y="403"/>
                  </a:cubicBezTo>
                  <a:cubicBezTo>
                    <a:pt x="1167" y="406"/>
                    <a:pt x="1163" y="413"/>
                    <a:pt x="1165" y="422"/>
                  </a:cubicBezTo>
                  <a:cubicBezTo>
                    <a:pt x="1167" y="429"/>
                    <a:pt x="1163" y="432"/>
                    <a:pt x="1158" y="435"/>
                  </a:cubicBezTo>
                  <a:cubicBezTo>
                    <a:pt x="1155" y="437"/>
                    <a:pt x="1151" y="439"/>
                    <a:pt x="1148" y="441"/>
                  </a:cubicBezTo>
                  <a:cubicBezTo>
                    <a:pt x="1141" y="447"/>
                    <a:pt x="1137" y="454"/>
                    <a:pt x="1136" y="463"/>
                  </a:cubicBezTo>
                  <a:cubicBezTo>
                    <a:pt x="1132" y="485"/>
                    <a:pt x="1118" y="498"/>
                    <a:pt x="1100" y="509"/>
                  </a:cubicBezTo>
                  <a:cubicBezTo>
                    <a:pt x="1094" y="513"/>
                    <a:pt x="1086" y="511"/>
                    <a:pt x="1080" y="510"/>
                  </a:cubicBezTo>
                  <a:cubicBezTo>
                    <a:pt x="1063" y="507"/>
                    <a:pt x="1048" y="511"/>
                    <a:pt x="1035" y="521"/>
                  </a:cubicBezTo>
                  <a:cubicBezTo>
                    <a:pt x="1025" y="529"/>
                    <a:pt x="1016" y="531"/>
                    <a:pt x="1003" y="530"/>
                  </a:cubicBezTo>
                  <a:cubicBezTo>
                    <a:pt x="980" y="529"/>
                    <a:pt x="965" y="520"/>
                    <a:pt x="955" y="499"/>
                  </a:cubicBezTo>
                  <a:cubicBezTo>
                    <a:pt x="949" y="487"/>
                    <a:pt x="939" y="479"/>
                    <a:pt x="924" y="476"/>
                  </a:cubicBezTo>
                  <a:cubicBezTo>
                    <a:pt x="915" y="474"/>
                    <a:pt x="905" y="471"/>
                    <a:pt x="896" y="467"/>
                  </a:cubicBezTo>
                  <a:cubicBezTo>
                    <a:pt x="888" y="464"/>
                    <a:pt x="879" y="461"/>
                    <a:pt x="870" y="461"/>
                  </a:cubicBezTo>
                  <a:cubicBezTo>
                    <a:pt x="848" y="459"/>
                    <a:pt x="830" y="474"/>
                    <a:pt x="827" y="497"/>
                  </a:cubicBezTo>
                  <a:cubicBezTo>
                    <a:pt x="826" y="508"/>
                    <a:pt x="826" y="509"/>
                    <a:pt x="814" y="511"/>
                  </a:cubicBezTo>
                  <a:cubicBezTo>
                    <a:pt x="783" y="518"/>
                    <a:pt x="780" y="540"/>
                    <a:pt x="788" y="561"/>
                  </a:cubicBezTo>
                  <a:cubicBezTo>
                    <a:pt x="794" y="577"/>
                    <a:pt x="797" y="593"/>
                    <a:pt x="800" y="609"/>
                  </a:cubicBezTo>
                  <a:cubicBezTo>
                    <a:pt x="802" y="626"/>
                    <a:pt x="810" y="641"/>
                    <a:pt x="820" y="655"/>
                  </a:cubicBezTo>
                  <a:cubicBezTo>
                    <a:pt x="836" y="676"/>
                    <a:pt x="834" y="699"/>
                    <a:pt x="827" y="723"/>
                  </a:cubicBezTo>
                  <a:cubicBezTo>
                    <a:pt x="825" y="728"/>
                    <a:pt x="821" y="729"/>
                    <a:pt x="816" y="731"/>
                  </a:cubicBezTo>
                  <a:cubicBezTo>
                    <a:pt x="806" y="733"/>
                    <a:pt x="796" y="732"/>
                    <a:pt x="787" y="729"/>
                  </a:cubicBezTo>
                  <a:cubicBezTo>
                    <a:pt x="769" y="723"/>
                    <a:pt x="754" y="712"/>
                    <a:pt x="746" y="694"/>
                  </a:cubicBezTo>
                  <a:cubicBezTo>
                    <a:pt x="743" y="688"/>
                    <a:pt x="740" y="682"/>
                    <a:pt x="737" y="677"/>
                  </a:cubicBezTo>
                  <a:cubicBezTo>
                    <a:pt x="730" y="669"/>
                    <a:pt x="722" y="664"/>
                    <a:pt x="712" y="663"/>
                  </a:cubicBezTo>
                  <a:cubicBezTo>
                    <a:pt x="699" y="662"/>
                    <a:pt x="694" y="667"/>
                    <a:pt x="694" y="679"/>
                  </a:cubicBezTo>
                  <a:cubicBezTo>
                    <a:pt x="694" y="681"/>
                    <a:pt x="694" y="682"/>
                    <a:pt x="694" y="684"/>
                  </a:cubicBezTo>
                  <a:cubicBezTo>
                    <a:pt x="695" y="698"/>
                    <a:pt x="692" y="710"/>
                    <a:pt x="683" y="721"/>
                  </a:cubicBezTo>
                  <a:cubicBezTo>
                    <a:pt x="677" y="728"/>
                    <a:pt x="673" y="735"/>
                    <a:pt x="670" y="743"/>
                  </a:cubicBezTo>
                  <a:cubicBezTo>
                    <a:pt x="664" y="758"/>
                    <a:pt x="666" y="768"/>
                    <a:pt x="678" y="778"/>
                  </a:cubicBezTo>
                  <a:cubicBezTo>
                    <a:pt x="683" y="783"/>
                    <a:pt x="689" y="788"/>
                    <a:pt x="694" y="793"/>
                  </a:cubicBezTo>
                  <a:cubicBezTo>
                    <a:pt x="699" y="797"/>
                    <a:pt x="700" y="802"/>
                    <a:pt x="695" y="807"/>
                  </a:cubicBezTo>
                  <a:cubicBezTo>
                    <a:pt x="691" y="811"/>
                    <a:pt x="687" y="816"/>
                    <a:pt x="684" y="820"/>
                  </a:cubicBezTo>
                  <a:cubicBezTo>
                    <a:pt x="677" y="827"/>
                    <a:pt x="673" y="836"/>
                    <a:pt x="676" y="846"/>
                  </a:cubicBezTo>
                  <a:cubicBezTo>
                    <a:pt x="679" y="854"/>
                    <a:pt x="676" y="859"/>
                    <a:pt x="670" y="863"/>
                  </a:cubicBezTo>
                  <a:cubicBezTo>
                    <a:pt x="663" y="868"/>
                    <a:pt x="657" y="871"/>
                    <a:pt x="650" y="873"/>
                  </a:cubicBezTo>
                  <a:cubicBezTo>
                    <a:pt x="635" y="877"/>
                    <a:pt x="625" y="885"/>
                    <a:pt x="616" y="898"/>
                  </a:cubicBezTo>
                  <a:cubicBezTo>
                    <a:pt x="614" y="900"/>
                    <a:pt x="613" y="903"/>
                    <a:pt x="611" y="906"/>
                  </a:cubicBezTo>
                  <a:cubicBezTo>
                    <a:pt x="593" y="933"/>
                    <a:pt x="596" y="961"/>
                    <a:pt x="607" y="989"/>
                  </a:cubicBezTo>
                  <a:cubicBezTo>
                    <a:pt x="608" y="994"/>
                    <a:pt x="611" y="998"/>
                    <a:pt x="614" y="1001"/>
                  </a:cubicBezTo>
                  <a:cubicBezTo>
                    <a:pt x="633" y="1023"/>
                    <a:pt x="638" y="1050"/>
                    <a:pt x="639" y="1078"/>
                  </a:cubicBezTo>
                  <a:cubicBezTo>
                    <a:pt x="639" y="1088"/>
                    <a:pt x="635" y="1096"/>
                    <a:pt x="629" y="1103"/>
                  </a:cubicBezTo>
                  <a:cubicBezTo>
                    <a:pt x="625" y="1109"/>
                    <a:pt x="621" y="1115"/>
                    <a:pt x="617" y="1122"/>
                  </a:cubicBezTo>
                  <a:cubicBezTo>
                    <a:pt x="611" y="1133"/>
                    <a:pt x="612" y="1145"/>
                    <a:pt x="621" y="1155"/>
                  </a:cubicBezTo>
                  <a:cubicBezTo>
                    <a:pt x="625" y="1160"/>
                    <a:pt x="627" y="1164"/>
                    <a:pt x="628" y="1170"/>
                  </a:cubicBezTo>
                  <a:cubicBezTo>
                    <a:pt x="629" y="1177"/>
                    <a:pt x="632" y="1183"/>
                    <a:pt x="637" y="1188"/>
                  </a:cubicBezTo>
                  <a:cubicBezTo>
                    <a:pt x="642" y="1193"/>
                    <a:pt x="644" y="1198"/>
                    <a:pt x="645" y="1205"/>
                  </a:cubicBezTo>
                  <a:cubicBezTo>
                    <a:pt x="648" y="1225"/>
                    <a:pt x="646" y="1244"/>
                    <a:pt x="640" y="1262"/>
                  </a:cubicBezTo>
                  <a:cubicBezTo>
                    <a:pt x="638" y="1271"/>
                    <a:pt x="635" y="1279"/>
                    <a:pt x="632" y="1287"/>
                  </a:cubicBezTo>
                  <a:cubicBezTo>
                    <a:pt x="627" y="1304"/>
                    <a:pt x="629" y="1319"/>
                    <a:pt x="637" y="1335"/>
                  </a:cubicBezTo>
                  <a:cubicBezTo>
                    <a:pt x="640" y="1341"/>
                    <a:pt x="644" y="1347"/>
                    <a:pt x="648" y="1352"/>
                  </a:cubicBezTo>
                  <a:cubicBezTo>
                    <a:pt x="656" y="1365"/>
                    <a:pt x="663" y="1377"/>
                    <a:pt x="664" y="1392"/>
                  </a:cubicBezTo>
                  <a:cubicBezTo>
                    <a:pt x="666" y="1406"/>
                    <a:pt x="674" y="1414"/>
                    <a:pt x="686" y="1419"/>
                  </a:cubicBezTo>
                  <a:cubicBezTo>
                    <a:pt x="693" y="1423"/>
                    <a:pt x="702" y="1421"/>
                    <a:pt x="705" y="1432"/>
                  </a:cubicBezTo>
                  <a:cubicBezTo>
                    <a:pt x="709" y="1447"/>
                    <a:pt x="716" y="1462"/>
                    <a:pt x="707" y="1478"/>
                  </a:cubicBezTo>
                  <a:cubicBezTo>
                    <a:pt x="703" y="1484"/>
                    <a:pt x="700" y="1489"/>
                    <a:pt x="697" y="1495"/>
                  </a:cubicBezTo>
                  <a:cubicBezTo>
                    <a:pt x="686" y="1525"/>
                    <a:pt x="659" y="1533"/>
                    <a:pt x="633" y="1544"/>
                  </a:cubicBezTo>
                  <a:cubicBezTo>
                    <a:pt x="630" y="1545"/>
                    <a:pt x="627" y="1545"/>
                    <a:pt x="624" y="1544"/>
                  </a:cubicBezTo>
                  <a:cubicBezTo>
                    <a:pt x="615" y="1543"/>
                    <a:pt x="607" y="1547"/>
                    <a:pt x="603" y="1555"/>
                  </a:cubicBezTo>
                  <a:cubicBezTo>
                    <a:pt x="598" y="1565"/>
                    <a:pt x="590" y="1570"/>
                    <a:pt x="580" y="1575"/>
                  </a:cubicBezTo>
                  <a:cubicBezTo>
                    <a:pt x="557" y="1584"/>
                    <a:pt x="551" y="1597"/>
                    <a:pt x="556" y="1621"/>
                  </a:cubicBezTo>
                  <a:cubicBezTo>
                    <a:pt x="558" y="1629"/>
                    <a:pt x="560" y="1637"/>
                    <a:pt x="563" y="1645"/>
                  </a:cubicBezTo>
                  <a:cubicBezTo>
                    <a:pt x="565" y="1655"/>
                    <a:pt x="565" y="1664"/>
                    <a:pt x="559" y="1673"/>
                  </a:cubicBezTo>
                  <a:cubicBezTo>
                    <a:pt x="551" y="1685"/>
                    <a:pt x="549" y="1698"/>
                    <a:pt x="551" y="1712"/>
                  </a:cubicBezTo>
                  <a:cubicBezTo>
                    <a:pt x="551" y="1715"/>
                    <a:pt x="551" y="1718"/>
                    <a:pt x="551" y="1721"/>
                  </a:cubicBezTo>
                  <a:cubicBezTo>
                    <a:pt x="551" y="1727"/>
                    <a:pt x="550" y="1732"/>
                    <a:pt x="543" y="1733"/>
                  </a:cubicBezTo>
                  <a:cubicBezTo>
                    <a:pt x="536" y="1735"/>
                    <a:pt x="530" y="1739"/>
                    <a:pt x="527" y="1746"/>
                  </a:cubicBezTo>
                  <a:cubicBezTo>
                    <a:pt x="521" y="1756"/>
                    <a:pt x="515" y="1765"/>
                    <a:pt x="509" y="1775"/>
                  </a:cubicBezTo>
                  <a:cubicBezTo>
                    <a:pt x="506" y="1780"/>
                    <a:pt x="504" y="1786"/>
                    <a:pt x="503" y="1791"/>
                  </a:cubicBezTo>
                  <a:cubicBezTo>
                    <a:pt x="501" y="1798"/>
                    <a:pt x="503" y="1804"/>
                    <a:pt x="507" y="1809"/>
                  </a:cubicBezTo>
                  <a:cubicBezTo>
                    <a:pt x="516" y="1818"/>
                    <a:pt x="514" y="1825"/>
                    <a:pt x="503" y="1828"/>
                  </a:cubicBezTo>
                  <a:cubicBezTo>
                    <a:pt x="494" y="1831"/>
                    <a:pt x="487" y="1837"/>
                    <a:pt x="484" y="1846"/>
                  </a:cubicBezTo>
                  <a:cubicBezTo>
                    <a:pt x="482" y="1851"/>
                    <a:pt x="480" y="1856"/>
                    <a:pt x="478" y="1861"/>
                  </a:cubicBezTo>
                  <a:cubicBezTo>
                    <a:pt x="475" y="1870"/>
                    <a:pt x="470" y="1879"/>
                    <a:pt x="460" y="1885"/>
                  </a:cubicBezTo>
                  <a:cubicBezTo>
                    <a:pt x="452" y="1889"/>
                    <a:pt x="447" y="1898"/>
                    <a:pt x="446" y="1908"/>
                  </a:cubicBezTo>
                  <a:cubicBezTo>
                    <a:pt x="445" y="1917"/>
                    <a:pt x="439" y="1921"/>
                    <a:pt x="432" y="1925"/>
                  </a:cubicBezTo>
                  <a:cubicBezTo>
                    <a:pt x="426" y="1927"/>
                    <a:pt x="420" y="1928"/>
                    <a:pt x="414" y="1928"/>
                  </a:cubicBezTo>
                  <a:cubicBezTo>
                    <a:pt x="401" y="1928"/>
                    <a:pt x="394" y="1923"/>
                    <a:pt x="390" y="1910"/>
                  </a:cubicBezTo>
                  <a:cubicBezTo>
                    <a:pt x="388" y="1904"/>
                    <a:pt x="387" y="1897"/>
                    <a:pt x="385" y="1890"/>
                  </a:cubicBezTo>
                  <a:cubicBezTo>
                    <a:pt x="382" y="1877"/>
                    <a:pt x="374" y="1868"/>
                    <a:pt x="360" y="1865"/>
                  </a:cubicBezTo>
                  <a:cubicBezTo>
                    <a:pt x="350" y="1864"/>
                    <a:pt x="340" y="1862"/>
                    <a:pt x="336" y="1849"/>
                  </a:cubicBezTo>
                  <a:cubicBezTo>
                    <a:pt x="334" y="1844"/>
                    <a:pt x="328" y="1844"/>
                    <a:pt x="322" y="1849"/>
                  </a:cubicBezTo>
                  <a:cubicBezTo>
                    <a:pt x="317" y="1853"/>
                    <a:pt x="311" y="1857"/>
                    <a:pt x="305" y="1860"/>
                  </a:cubicBezTo>
                  <a:cubicBezTo>
                    <a:pt x="300" y="1863"/>
                    <a:pt x="294" y="1866"/>
                    <a:pt x="288" y="1867"/>
                  </a:cubicBezTo>
                  <a:cubicBezTo>
                    <a:pt x="277" y="1869"/>
                    <a:pt x="273" y="1867"/>
                    <a:pt x="269" y="1857"/>
                  </a:cubicBezTo>
                  <a:cubicBezTo>
                    <a:pt x="263" y="1841"/>
                    <a:pt x="252" y="1829"/>
                    <a:pt x="239" y="1820"/>
                  </a:cubicBezTo>
                  <a:cubicBezTo>
                    <a:pt x="232" y="1815"/>
                    <a:pt x="225" y="1810"/>
                    <a:pt x="218" y="1805"/>
                  </a:cubicBezTo>
                  <a:cubicBezTo>
                    <a:pt x="212" y="1801"/>
                    <a:pt x="209" y="1796"/>
                    <a:pt x="209" y="1788"/>
                  </a:cubicBezTo>
                  <a:cubicBezTo>
                    <a:pt x="209" y="1773"/>
                    <a:pt x="201" y="1764"/>
                    <a:pt x="186" y="1762"/>
                  </a:cubicBezTo>
                  <a:cubicBezTo>
                    <a:pt x="175" y="1760"/>
                    <a:pt x="168" y="1755"/>
                    <a:pt x="163" y="1745"/>
                  </a:cubicBezTo>
                  <a:cubicBezTo>
                    <a:pt x="159" y="1736"/>
                    <a:pt x="151" y="1731"/>
                    <a:pt x="141" y="1729"/>
                  </a:cubicBezTo>
                  <a:cubicBezTo>
                    <a:pt x="138" y="1729"/>
                    <a:pt x="134" y="1728"/>
                    <a:pt x="131" y="1728"/>
                  </a:cubicBezTo>
                  <a:cubicBezTo>
                    <a:pt x="118" y="1728"/>
                    <a:pt x="107" y="1724"/>
                    <a:pt x="100" y="1711"/>
                  </a:cubicBezTo>
                  <a:cubicBezTo>
                    <a:pt x="96" y="1703"/>
                    <a:pt x="91" y="1703"/>
                    <a:pt x="83" y="1706"/>
                  </a:cubicBezTo>
                  <a:cubicBezTo>
                    <a:pt x="65" y="1713"/>
                    <a:pt x="61" y="1710"/>
                    <a:pt x="65" y="1692"/>
                  </a:cubicBezTo>
                  <a:cubicBezTo>
                    <a:pt x="68" y="1675"/>
                    <a:pt x="66" y="1659"/>
                    <a:pt x="64" y="1643"/>
                  </a:cubicBezTo>
                  <a:cubicBezTo>
                    <a:pt x="61" y="1627"/>
                    <a:pt x="60" y="1611"/>
                    <a:pt x="66" y="1596"/>
                  </a:cubicBezTo>
                  <a:cubicBezTo>
                    <a:pt x="66" y="1595"/>
                    <a:pt x="66" y="1595"/>
                    <a:pt x="66" y="1595"/>
                  </a:cubicBezTo>
                  <a:cubicBezTo>
                    <a:pt x="74" y="1566"/>
                    <a:pt x="67" y="1551"/>
                    <a:pt x="40" y="1539"/>
                  </a:cubicBezTo>
                  <a:cubicBezTo>
                    <a:pt x="32" y="1535"/>
                    <a:pt x="24" y="1533"/>
                    <a:pt x="16" y="1530"/>
                  </a:cubicBezTo>
                  <a:cubicBezTo>
                    <a:pt x="8" y="1527"/>
                    <a:pt x="0" y="1524"/>
                    <a:pt x="0" y="1514"/>
                  </a:cubicBezTo>
                  <a:cubicBezTo>
                    <a:pt x="0" y="1503"/>
                    <a:pt x="1" y="1491"/>
                    <a:pt x="13" y="1486"/>
                  </a:cubicBezTo>
                  <a:cubicBezTo>
                    <a:pt x="27" y="1480"/>
                    <a:pt x="36" y="1471"/>
                    <a:pt x="42" y="1457"/>
                  </a:cubicBezTo>
                  <a:cubicBezTo>
                    <a:pt x="43" y="1455"/>
                    <a:pt x="45" y="1452"/>
                    <a:pt x="46" y="1450"/>
                  </a:cubicBezTo>
                  <a:cubicBezTo>
                    <a:pt x="55" y="1437"/>
                    <a:pt x="61" y="1433"/>
                    <a:pt x="75" y="1446"/>
                  </a:cubicBezTo>
                  <a:cubicBezTo>
                    <a:pt x="83" y="1453"/>
                    <a:pt x="87" y="1453"/>
                    <a:pt x="93" y="1444"/>
                  </a:cubicBezTo>
                  <a:cubicBezTo>
                    <a:pt x="96" y="1439"/>
                    <a:pt x="99" y="1440"/>
                    <a:pt x="103" y="1440"/>
                  </a:cubicBezTo>
                  <a:cubicBezTo>
                    <a:pt x="123" y="1443"/>
                    <a:pt x="123" y="1443"/>
                    <a:pt x="125" y="1423"/>
                  </a:cubicBezTo>
                  <a:cubicBezTo>
                    <a:pt x="125" y="1419"/>
                    <a:pt x="126" y="1414"/>
                    <a:pt x="126" y="1409"/>
                  </a:cubicBezTo>
                  <a:cubicBezTo>
                    <a:pt x="127" y="1396"/>
                    <a:pt x="127" y="1396"/>
                    <a:pt x="114" y="1396"/>
                  </a:cubicBezTo>
                  <a:cubicBezTo>
                    <a:pt x="108" y="1396"/>
                    <a:pt x="101" y="1396"/>
                    <a:pt x="95" y="1396"/>
                  </a:cubicBezTo>
                  <a:cubicBezTo>
                    <a:pt x="92" y="1396"/>
                    <a:pt x="88" y="1396"/>
                    <a:pt x="86" y="1393"/>
                  </a:cubicBezTo>
                  <a:cubicBezTo>
                    <a:pt x="80" y="1382"/>
                    <a:pt x="69" y="1373"/>
                    <a:pt x="69" y="1358"/>
                  </a:cubicBezTo>
                  <a:cubicBezTo>
                    <a:pt x="69" y="1349"/>
                    <a:pt x="67" y="1339"/>
                    <a:pt x="67" y="1330"/>
                  </a:cubicBezTo>
                  <a:cubicBezTo>
                    <a:pt x="67" y="1324"/>
                    <a:pt x="68" y="1320"/>
                    <a:pt x="75" y="1321"/>
                  </a:cubicBezTo>
                  <a:cubicBezTo>
                    <a:pt x="82" y="1321"/>
                    <a:pt x="86" y="1318"/>
                    <a:pt x="86" y="1311"/>
                  </a:cubicBezTo>
                  <a:cubicBezTo>
                    <a:pt x="87" y="1299"/>
                    <a:pt x="87" y="1287"/>
                    <a:pt x="88" y="1275"/>
                  </a:cubicBezTo>
                  <a:cubicBezTo>
                    <a:pt x="89" y="1268"/>
                    <a:pt x="87" y="1263"/>
                    <a:pt x="84" y="1257"/>
                  </a:cubicBezTo>
                  <a:cubicBezTo>
                    <a:pt x="79" y="1247"/>
                    <a:pt x="80" y="1237"/>
                    <a:pt x="86" y="1228"/>
                  </a:cubicBezTo>
                  <a:cubicBezTo>
                    <a:pt x="87" y="1226"/>
                    <a:pt x="89" y="1223"/>
                    <a:pt x="90" y="1221"/>
                  </a:cubicBezTo>
                  <a:cubicBezTo>
                    <a:pt x="96" y="1208"/>
                    <a:pt x="94" y="1203"/>
                    <a:pt x="82" y="1196"/>
                  </a:cubicBezTo>
                  <a:cubicBezTo>
                    <a:pt x="76" y="1194"/>
                    <a:pt x="74" y="1190"/>
                    <a:pt x="75" y="1184"/>
                  </a:cubicBezTo>
                  <a:cubicBezTo>
                    <a:pt x="76" y="1169"/>
                    <a:pt x="69" y="1160"/>
                    <a:pt x="57" y="1153"/>
                  </a:cubicBezTo>
                  <a:cubicBezTo>
                    <a:pt x="55" y="1152"/>
                    <a:pt x="54" y="1151"/>
                    <a:pt x="52" y="1150"/>
                  </a:cubicBezTo>
                  <a:cubicBezTo>
                    <a:pt x="38" y="1141"/>
                    <a:pt x="36" y="1135"/>
                    <a:pt x="40" y="1119"/>
                  </a:cubicBezTo>
                  <a:cubicBezTo>
                    <a:pt x="43" y="1106"/>
                    <a:pt x="47" y="1093"/>
                    <a:pt x="50" y="1080"/>
                  </a:cubicBezTo>
                  <a:cubicBezTo>
                    <a:pt x="54" y="1064"/>
                    <a:pt x="56" y="1049"/>
                    <a:pt x="52" y="1033"/>
                  </a:cubicBezTo>
                  <a:cubicBezTo>
                    <a:pt x="51" y="1031"/>
                    <a:pt x="51" y="1030"/>
                    <a:pt x="51" y="1029"/>
                  </a:cubicBezTo>
                  <a:cubicBezTo>
                    <a:pt x="44" y="1017"/>
                    <a:pt x="49" y="1009"/>
                    <a:pt x="58" y="1002"/>
                  </a:cubicBezTo>
                  <a:cubicBezTo>
                    <a:pt x="61" y="1000"/>
                    <a:pt x="64" y="996"/>
                    <a:pt x="68" y="996"/>
                  </a:cubicBezTo>
                  <a:cubicBezTo>
                    <a:pt x="84" y="993"/>
                    <a:pt x="95" y="980"/>
                    <a:pt x="108" y="972"/>
                  </a:cubicBezTo>
                  <a:cubicBezTo>
                    <a:pt x="124" y="963"/>
                    <a:pt x="127" y="954"/>
                    <a:pt x="118" y="938"/>
                  </a:cubicBezTo>
                  <a:cubicBezTo>
                    <a:pt x="112" y="928"/>
                    <a:pt x="109" y="918"/>
                    <a:pt x="112" y="905"/>
                  </a:cubicBezTo>
                  <a:cubicBezTo>
                    <a:pt x="116" y="895"/>
                    <a:pt x="111" y="886"/>
                    <a:pt x="104" y="878"/>
                  </a:cubicBezTo>
                  <a:cubicBezTo>
                    <a:pt x="101" y="874"/>
                    <a:pt x="96" y="870"/>
                    <a:pt x="92" y="867"/>
                  </a:cubicBezTo>
                  <a:cubicBezTo>
                    <a:pt x="86" y="864"/>
                    <a:pt x="82" y="860"/>
                    <a:pt x="76" y="857"/>
                  </a:cubicBezTo>
                  <a:cubicBezTo>
                    <a:pt x="58" y="847"/>
                    <a:pt x="52" y="831"/>
                    <a:pt x="57" y="811"/>
                  </a:cubicBezTo>
                  <a:cubicBezTo>
                    <a:pt x="61" y="797"/>
                    <a:pt x="66" y="783"/>
                    <a:pt x="65" y="767"/>
                  </a:cubicBezTo>
                  <a:cubicBezTo>
                    <a:pt x="65" y="763"/>
                    <a:pt x="66" y="760"/>
                    <a:pt x="70" y="759"/>
                  </a:cubicBezTo>
                  <a:cubicBezTo>
                    <a:pt x="78" y="757"/>
                    <a:pt x="81" y="750"/>
                    <a:pt x="84" y="744"/>
                  </a:cubicBezTo>
                  <a:cubicBezTo>
                    <a:pt x="89" y="734"/>
                    <a:pt x="92" y="724"/>
                    <a:pt x="92" y="714"/>
                  </a:cubicBezTo>
                  <a:cubicBezTo>
                    <a:pt x="93" y="702"/>
                    <a:pt x="98" y="694"/>
                    <a:pt x="107" y="688"/>
                  </a:cubicBezTo>
                  <a:cubicBezTo>
                    <a:pt x="122" y="675"/>
                    <a:pt x="136" y="662"/>
                    <a:pt x="151" y="650"/>
                  </a:cubicBezTo>
                  <a:cubicBezTo>
                    <a:pt x="164" y="640"/>
                    <a:pt x="168" y="629"/>
                    <a:pt x="164" y="614"/>
                  </a:cubicBezTo>
                  <a:cubicBezTo>
                    <a:pt x="161" y="606"/>
                    <a:pt x="160" y="597"/>
                    <a:pt x="157" y="589"/>
                  </a:cubicBezTo>
                  <a:cubicBezTo>
                    <a:pt x="152" y="571"/>
                    <a:pt x="149" y="553"/>
                    <a:pt x="148" y="534"/>
                  </a:cubicBezTo>
                  <a:cubicBezTo>
                    <a:pt x="146" y="514"/>
                    <a:pt x="140" y="496"/>
                    <a:pt x="122" y="484"/>
                  </a:cubicBezTo>
                  <a:cubicBezTo>
                    <a:pt x="120" y="483"/>
                    <a:pt x="117" y="480"/>
                    <a:pt x="115" y="477"/>
                  </a:cubicBezTo>
                  <a:cubicBezTo>
                    <a:pt x="110" y="469"/>
                    <a:pt x="111" y="461"/>
                    <a:pt x="120" y="458"/>
                  </a:cubicBezTo>
                  <a:cubicBezTo>
                    <a:pt x="141" y="451"/>
                    <a:pt x="141" y="432"/>
                    <a:pt x="127" y="418"/>
                  </a:cubicBezTo>
                  <a:cubicBezTo>
                    <a:pt x="118" y="409"/>
                    <a:pt x="111" y="398"/>
                    <a:pt x="107" y="385"/>
                  </a:cubicBezTo>
                  <a:cubicBezTo>
                    <a:pt x="104" y="375"/>
                    <a:pt x="98" y="367"/>
                    <a:pt x="87" y="364"/>
                  </a:cubicBezTo>
                  <a:cubicBezTo>
                    <a:pt x="83" y="363"/>
                    <a:pt x="82" y="361"/>
                    <a:pt x="80" y="358"/>
                  </a:cubicBezTo>
                  <a:cubicBezTo>
                    <a:pt x="75" y="349"/>
                    <a:pt x="68" y="341"/>
                    <a:pt x="61" y="333"/>
                  </a:cubicBezTo>
                  <a:cubicBezTo>
                    <a:pt x="54" y="325"/>
                    <a:pt x="52" y="316"/>
                    <a:pt x="54" y="306"/>
                  </a:cubicBezTo>
                  <a:cubicBezTo>
                    <a:pt x="55" y="302"/>
                    <a:pt x="56" y="298"/>
                    <a:pt x="56" y="293"/>
                  </a:cubicBezTo>
                  <a:cubicBezTo>
                    <a:pt x="58" y="282"/>
                    <a:pt x="56" y="271"/>
                    <a:pt x="48" y="262"/>
                  </a:cubicBezTo>
                  <a:cubicBezTo>
                    <a:pt x="45" y="259"/>
                    <a:pt x="43" y="256"/>
                    <a:pt x="43" y="252"/>
                  </a:cubicBezTo>
                  <a:cubicBezTo>
                    <a:pt x="42" y="239"/>
                    <a:pt x="35" y="228"/>
                    <a:pt x="28" y="218"/>
                  </a:cubicBezTo>
                  <a:cubicBezTo>
                    <a:pt x="20" y="205"/>
                    <a:pt x="20" y="192"/>
                    <a:pt x="26" y="179"/>
                  </a:cubicBezTo>
                  <a:cubicBezTo>
                    <a:pt x="32" y="165"/>
                    <a:pt x="43" y="162"/>
                    <a:pt x="56" y="169"/>
                  </a:cubicBezTo>
                  <a:cubicBezTo>
                    <a:pt x="61" y="171"/>
                    <a:pt x="66" y="175"/>
                    <a:pt x="71" y="178"/>
                  </a:cubicBezTo>
                  <a:cubicBezTo>
                    <a:pt x="87" y="189"/>
                    <a:pt x="102" y="188"/>
                    <a:pt x="118" y="177"/>
                  </a:cubicBezTo>
                  <a:cubicBezTo>
                    <a:pt x="126" y="172"/>
                    <a:pt x="131" y="164"/>
                    <a:pt x="137" y="156"/>
                  </a:cubicBezTo>
                  <a:cubicBezTo>
                    <a:pt x="141" y="150"/>
                    <a:pt x="146" y="144"/>
                    <a:pt x="151" y="139"/>
                  </a:cubicBezTo>
                  <a:cubicBezTo>
                    <a:pt x="160" y="130"/>
                    <a:pt x="168" y="131"/>
                    <a:pt x="180" y="138"/>
                  </a:cubicBezTo>
                  <a:cubicBezTo>
                    <a:pt x="189" y="144"/>
                    <a:pt x="191" y="151"/>
                    <a:pt x="192" y="160"/>
                  </a:cubicBezTo>
                  <a:cubicBezTo>
                    <a:pt x="193" y="169"/>
                    <a:pt x="195" y="176"/>
                    <a:pt x="201" y="183"/>
                  </a:cubicBezTo>
                  <a:cubicBezTo>
                    <a:pt x="208" y="190"/>
                    <a:pt x="213" y="192"/>
                    <a:pt x="222" y="187"/>
                  </a:cubicBezTo>
                  <a:cubicBezTo>
                    <a:pt x="237" y="179"/>
                    <a:pt x="253" y="171"/>
                    <a:pt x="268" y="161"/>
                  </a:cubicBezTo>
                  <a:cubicBezTo>
                    <a:pt x="277" y="154"/>
                    <a:pt x="286" y="148"/>
                    <a:pt x="297" y="145"/>
                  </a:cubicBezTo>
                  <a:cubicBezTo>
                    <a:pt x="302" y="143"/>
                    <a:pt x="308" y="142"/>
                    <a:pt x="313" y="142"/>
                  </a:cubicBezTo>
                  <a:cubicBezTo>
                    <a:pt x="318" y="143"/>
                    <a:pt x="321" y="145"/>
                    <a:pt x="320" y="150"/>
                  </a:cubicBezTo>
                  <a:cubicBezTo>
                    <a:pt x="317" y="161"/>
                    <a:pt x="321" y="171"/>
                    <a:pt x="330" y="179"/>
                  </a:cubicBezTo>
                  <a:cubicBezTo>
                    <a:pt x="334" y="182"/>
                    <a:pt x="333" y="186"/>
                    <a:pt x="333" y="191"/>
                  </a:cubicBezTo>
                  <a:cubicBezTo>
                    <a:pt x="334" y="210"/>
                    <a:pt x="345" y="218"/>
                    <a:pt x="363" y="211"/>
                  </a:cubicBezTo>
                  <a:cubicBezTo>
                    <a:pt x="378" y="205"/>
                    <a:pt x="389" y="209"/>
                    <a:pt x="401" y="219"/>
                  </a:cubicBezTo>
                  <a:cubicBezTo>
                    <a:pt x="412" y="229"/>
                    <a:pt x="424" y="238"/>
                    <a:pt x="440" y="240"/>
                  </a:cubicBezTo>
                  <a:cubicBezTo>
                    <a:pt x="447" y="241"/>
                    <a:pt x="454" y="246"/>
                    <a:pt x="461" y="250"/>
                  </a:cubicBezTo>
                  <a:cubicBezTo>
                    <a:pt x="475" y="259"/>
                    <a:pt x="489" y="261"/>
                    <a:pt x="505" y="254"/>
                  </a:cubicBezTo>
                  <a:cubicBezTo>
                    <a:pt x="521" y="247"/>
                    <a:pt x="538" y="247"/>
                    <a:pt x="554" y="245"/>
                  </a:cubicBezTo>
                  <a:cubicBezTo>
                    <a:pt x="564" y="243"/>
                    <a:pt x="573" y="241"/>
                    <a:pt x="581" y="236"/>
                  </a:cubicBezTo>
                  <a:cubicBezTo>
                    <a:pt x="598" y="228"/>
                    <a:pt x="607" y="214"/>
                    <a:pt x="608" y="195"/>
                  </a:cubicBezTo>
                  <a:cubicBezTo>
                    <a:pt x="608" y="187"/>
                    <a:pt x="608" y="180"/>
                    <a:pt x="608" y="172"/>
                  </a:cubicBezTo>
                  <a:cubicBezTo>
                    <a:pt x="608" y="166"/>
                    <a:pt x="608" y="161"/>
                    <a:pt x="608" y="155"/>
                  </a:cubicBezTo>
                  <a:cubicBezTo>
                    <a:pt x="609" y="146"/>
                    <a:pt x="612" y="145"/>
                    <a:pt x="620" y="147"/>
                  </a:cubicBezTo>
                  <a:cubicBezTo>
                    <a:pt x="623" y="148"/>
                    <a:pt x="626" y="149"/>
                    <a:pt x="629" y="150"/>
                  </a:cubicBezTo>
                  <a:cubicBezTo>
                    <a:pt x="646" y="154"/>
                    <a:pt x="658" y="146"/>
                    <a:pt x="659" y="129"/>
                  </a:cubicBezTo>
                  <a:cubicBezTo>
                    <a:pt x="660" y="122"/>
                    <a:pt x="662" y="118"/>
                    <a:pt x="668" y="116"/>
                  </a:cubicBezTo>
                  <a:cubicBezTo>
                    <a:pt x="671" y="114"/>
                    <a:pt x="675" y="112"/>
                    <a:pt x="678" y="109"/>
                  </a:cubicBezTo>
                  <a:cubicBezTo>
                    <a:pt x="685" y="102"/>
                    <a:pt x="687" y="93"/>
                    <a:pt x="683" y="84"/>
                  </a:cubicBezTo>
                  <a:cubicBezTo>
                    <a:pt x="682" y="80"/>
                    <a:pt x="679" y="78"/>
                    <a:pt x="678" y="74"/>
                  </a:cubicBezTo>
                  <a:cubicBezTo>
                    <a:pt x="677" y="71"/>
                    <a:pt x="677" y="66"/>
                    <a:pt x="681" y="65"/>
                  </a:cubicBezTo>
                  <a:cubicBezTo>
                    <a:pt x="701" y="57"/>
                    <a:pt x="700" y="41"/>
                    <a:pt x="697" y="24"/>
                  </a:cubicBezTo>
                  <a:cubicBezTo>
                    <a:pt x="696" y="16"/>
                    <a:pt x="696" y="7"/>
                    <a:pt x="702" y="0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4" name="Freeform 50"/>
            <p:cNvSpPr>
              <a:spLocks/>
            </p:cNvSpPr>
            <p:nvPr/>
          </p:nvSpPr>
          <p:spPr bwMode="auto">
            <a:xfrm>
              <a:off x="3892" y="2183"/>
              <a:ext cx="695" cy="1696"/>
            </a:xfrm>
            <a:custGeom>
              <a:avLst/>
              <a:gdLst>
                <a:gd name="T0" fmla="*/ 702 w 884"/>
                <a:gd name="T1" fmla="*/ 1940 h 2157"/>
                <a:gd name="T2" fmla="*/ 638 w 884"/>
                <a:gd name="T3" fmla="*/ 2129 h 2157"/>
                <a:gd name="T4" fmla="*/ 460 w 884"/>
                <a:gd name="T5" fmla="*/ 2154 h 2157"/>
                <a:gd name="T6" fmla="*/ 388 w 884"/>
                <a:gd name="T7" fmla="*/ 2122 h 2157"/>
                <a:gd name="T8" fmla="*/ 360 w 884"/>
                <a:gd name="T9" fmla="*/ 2080 h 2157"/>
                <a:gd name="T10" fmla="*/ 379 w 884"/>
                <a:gd name="T11" fmla="*/ 2005 h 2157"/>
                <a:gd name="T12" fmla="*/ 350 w 884"/>
                <a:gd name="T13" fmla="*/ 1929 h 2157"/>
                <a:gd name="T14" fmla="*/ 388 w 884"/>
                <a:gd name="T15" fmla="*/ 1884 h 2157"/>
                <a:gd name="T16" fmla="*/ 403 w 884"/>
                <a:gd name="T17" fmla="*/ 1820 h 2157"/>
                <a:gd name="T18" fmla="*/ 395 w 884"/>
                <a:gd name="T19" fmla="*/ 1710 h 2157"/>
                <a:gd name="T20" fmla="*/ 356 w 884"/>
                <a:gd name="T21" fmla="*/ 1700 h 2157"/>
                <a:gd name="T22" fmla="*/ 298 w 884"/>
                <a:gd name="T23" fmla="*/ 1662 h 2157"/>
                <a:gd name="T24" fmla="*/ 277 w 884"/>
                <a:gd name="T25" fmla="*/ 1597 h 2157"/>
                <a:gd name="T26" fmla="*/ 261 w 884"/>
                <a:gd name="T27" fmla="*/ 1489 h 2157"/>
                <a:gd name="T28" fmla="*/ 307 w 884"/>
                <a:gd name="T29" fmla="*/ 1413 h 2157"/>
                <a:gd name="T30" fmla="*/ 255 w 884"/>
                <a:gd name="T31" fmla="*/ 1330 h 2157"/>
                <a:gd name="T32" fmla="*/ 199 w 884"/>
                <a:gd name="T33" fmla="*/ 1298 h 2157"/>
                <a:gd name="T34" fmla="*/ 135 w 884"/>
                <a:gd name="T35" fmla="*/ 1293 h 2157"/>
                <a:gd name="T36" fmla="*/ 80 w 884"/>
                <a:gd name="T37" fmla="*/ 1284 h 2157"/>
                <a:gd name="T38" fmla="*/ 71 w 884"/>
                <a:gd name="T39" fmla="*/ 1182 h 2157"/>
                <a:gd name="T40" fmla="*/ 95 w 884"/>
                <a:gd name="T41" fmla="*/ 1157 h 2157"/>
                <a:gd name="T42" fmla="*/ 72 w 884"/>
                <a:gd name="T43" fmla="*/ 1126 h 2157"/>
                <a:gd name="T44" fmla="*/ 50 w 884"/>
                <a:gd name="T45" fmla="*/ 1088 h 2157"/>
                <a:gd name="T46" fmla="*/ 3 w 884"/>
                <a:gd name="T47" fmla="*/ 1017 h 2157"/>
                <a:gd name="T48" fmla="*/ 44 w 884"/>
                <a:gd name="T49" fmla="*/ 955 h 2157"/>
                <a:gd name="T50" fmla="*/ 133 w 884"/>
                <a:gd name="T51" fmla="*/ 881 h 2157"/>
                <a:gd name="T52" fmla="*/ 91 w 884"/>
                <a:gd name="T53" fmla="*/ 782 h 2157"/>
                <a:gd name="T54" fmla="*/ 55 w 884"/>
                <a:gd name="T55" fmla="*/ 741 h 2157"/>
                <a:gd name="T56" fmla="*/ 36 w 884"/>
                <a:gd name="T57" fmla="*/ 680 h 2157"/>
                <a:gd name="T58" fmla="*/ 55 w 884"/>
                <a:gd name="T59" fmla="*/ 600 h 2157"/>
                <a:gd name="T60" fmla="*/ 80 w 884"/>
                <a:gd name="T61" fmla="*/ 535 h 2157"/>
                <a:gd name="T62" fmla="*/ 149 w 884"/>
                <a:gd name="T63" fmla="*/ 513 h 2157"/>
                <a:gd name="T64" fmla="*/ 196 w 884"/>
                <a:gd name="T65" fmla="*/ 501 h 2157"/>
                <a:gd name="T66" fmla="*/ 253 w 884"/>
                <a:gd name="T67" fmla="*/ 497 h 2157"/>
                <a:gd name="T68" fmla="*/ 204 w 884"/>
                <a:gd name="T69" fmla="*/ 413 h 2157"/>
                <a:gd name="T70" fmla="*/ 239 w 884"/>
                <a:gd name="T71" fmla="*/ 300 h 2157"/>
                <a:gd name="T72" fmla="*/ 273 w 884"/>
                <a:gd name="T73" fmla="*/ 221 h 2157"/>
                <a:gd name="T74" fmla="*/ 361 w 884"/>
                <a:gd name="T75" fmla="*/ 198 h 2157"/>
                <a:gd name="T76" fmla="*/ 396 w 884"/>
                <a:gd name="T77" fmla="*/ 125 h 2157"/>
                <a:gd name="T78" fmla="*/ 448 w 884"/>
                <a:gd name="T79" fmla="*/ 31 h 2157"/>
                <a:gd name="T80" fmla="*/ 505 w 884"/>
                <a:gd name="T81" fmla="*/ 16 h 2157"/>
                <a:gd name="T82" fmla="*/ 533 w 884"/>
                <a:gd name="T83" fmla="*/ 133 h 2157"/>
                <a:gd name="T84" fmla="*/ 555 w 884"/>
                <a:gd name="T85" fmla="*/ 223 h 2157"/>
                <a:gd name="T86" fmla="*/ 577 w 884"/>
                <a:gd name="T87" fmla="*/ 383 h 2157"/>
                <a:gd name="T88" fmla="*/ 581 w 884"/>
                <a:gd name="T89" fmla="*/ 426 h 2157"/>
                <a:gd name="T90" fmla="*/ 547 w 884"/>
                <a:gd name="T91" fmla="*/ 496 h 2157"/>
                <a:gd name="T92" fmla="*/ 512 w 884"/>
                <a:gd name="T93" fmla="*/ 550 h 2157"/>
                <a:gd name="T94" fmla="*/ 510 w 884"/>
                <a:gd name="T95" fmla="*/ 663 h 2157"/>
                <a:gd name="T96" fmla="*/ 513 w 884"/>
                <a:gd name="T97" fmla="*/ 703 h 2157"/>
                <a:gd name="T98" fmla="*/ 664 w 884"/>
                <a:gd name="T99" fmla="*/ 746 h 2157"/>
                <a:gd name="T100" fmla="*/ 704 w 884"/>
                <a:gd name="T101" fmla="*/ 786 h 2157"/>
                <a:gd name="T102" fmla="*/ 680 w 884"/>
                <a:gd name="T103" fmla="*/ 887 h 2157"/>
                <a:gd name="T104" fmla="*/ 646 w 884"/>
                <a:gd name="T105" fmla="*/ 996 h 2157"/>
                <a:gd name="T106" fmla="*/ 684 w 884"/>
                <a:gd name="T107" fmla="*/ 1052 h 2157"/>
                <a:gd name="T108" fmla="*/ 733 w 884"/>
                <a:gd name="T109" fmla="*/ 1179 h 2157"/>
                <a:gd name="T110" fmla="*/ 804 w 884"/>
                <a:gd name="T111" fmla="*/ 1250 h 2157"/>
                <a:gd name="T112" fmla="*/ 817 w 884"/>
                <a:gd name="T113" fmla="*/ 1335 h 2157"/>
                <a:gd name="T114" fmla="*/ 832 w 884"/>
                <a:gd name="T115" fmla="*/ 1407 h 2157"/>
                <a:gd name="T116" fmla="*/ 874 w 884"/>
                <a:gd name="T117" fmla="*/ 1466 h 2157"/>
                <a:gd name="T118" fmla="*/ 852 w 884"/>
                <a:gd name="T119" fmla="*/ 1539 h 2157"/>
                <a:gd name="T120" fmla="*/ 785 w 884"/>
                <a:gd name="T121" fmla="*/ 1605 h 2157"/>
                <a:gd name="T122" fmla="*/ 871 w 884"/>
                <a:gd name="T123" fmla="*/ 1755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4" h="2157">
                  <a:moveTo>
                    <a:pt x="884" y="1774"/>
                  </a:moveTo>
                  <a:cubicBezTo>
                    <a:pt x="862" y="1779"/>
                    <a:pt x="844" y="1788"/>
                    <a:pt x="825" y="1796"/>
                  </a:cubicBezTo>
                  <a:cubicBezTo>
                    <a:pt x="760" y="1824"/>
                    <a:pt x="720" y="1872"/>
                    <a:pt x="702" y="1940"/>
                  </a:cubicBezTo>
                  <a:cubicBezTo>
                    <a:pt x="694" y="1972"/>
                    <a:pt x="689" y="2004"/>
                    <a:pt x="684" y="2037"/>
                  </a:cubicBezTo>
                  <a:cubicBezTo>
                    <a:pt x="681" y="2052"/>
                    <a:pt x="679" y="2068"/>
                    <a:pt x="676" y="2084"/>
                  </a:cubicBezTo>
                  <a:cubicBezTo>
                    <a:pt x="672" y="2106"/>
                    <a:pt x="658" y="2121"/>
                    <a:pt x="638" y="2129"/>
                  </a:cubicBezTo>
                  <a:cubicBezTo>
                    <a:pt x="618" y="2138"/>
                    <a:pt x="598" y="2142"/>
                    <a:pt x="577" y="2145"/>
                  </a:cubicBezTo>
                  <a:cubicBezTo>
                    <a:pt x="551" y="2148"/>
                    <a:pt x="525" y="2147"/>
                    <a:pt x="500" y="2154"/>
                  </a:cubicBezTo>
                  <a:cubicBezTo>
                    <a:pt x="486" y="2157"/>
                    <a:pt x="473" y="2156"/>
                    <a:pt x="460" y="2154"/>
                  </a:cubicBezTo>
                  <a:cubicBezTo>
                    <a:pt x="445" y="2152"/>
                    <a:pt x="433" y="2144"/>
                    <a:pt x="422" y="2133"/>
                  </a:cubicBezTo>
                  <a:cubicBezTo>
                    <a:pt x="416" y="2127"/>
                    <a:pt x="408" y="2123"/>
                    <a:pt x="399" y="2124"/>
                  </a:cubicBezTo>
                  <a:cubicBezTo>
                    <a:pt x="395" y="2124"/>
                    <a:pt x="391" y="2124"/>
                    <a:pt x="388" y="2122"/>
                  </a:cubicBezTo>
                  <a:cubicBezTo>
                    <a:pt x="375" y="2116"/>
                    <a:pt x="363" y="2108"/>
                    <a:pt x="352" y="2099"/>
                  </a:cubicBezTo>
                  <a:cubicBezTo>
                    <a:pt x="348" y="2095"/>
                    <a:pt x="346" y="2092"/>
                    <a:pt x="348" y="2086"/>
                  </a:cubicBezTo>
                  <a:cubicBezTo>
                    <a:pt x="350" y="2082"/>
                    <a:pt x="354" y="2080"/>
                    <a:pt x="360" y="2080"/>
                  </a:cubicBezTo>
                  <a:cubicBezTo>
                    <a:pt x="377" y="2079"/>
                    <a:pt x="383" y="2073"/>
                    <a:pt x="380" y="2056"/>
                  </a:cubicBezTo>
                  <a:cubicBezTo>
                    <a:pt x="379" y="2046"/>
                    <a:pt x="377" y="2037"/>
                    <a:pt x="375" y="2028"/>
                  </a:cubicBezTo>
                  <a:cubicBezTo>
                    <a:pt x="373" y="2019"/>
                    <a:pt x="373" y="2012"/>
                    <a:pt x="379" y="2005"/>
                  </a:cubicBezTo>
                  <a:cubicBezTo>
                    <a:pt x="383" y="2001"/>
                    <a:pt x="384" y="1996"/>
                    <a:pt x="384" y="1991"/>
                  </a:cubicBezTo>
                  <a:cubicBezTo>
                    <a:pt x="384" y="1972"/>
                    <a:pt x="379" y="1955"/>
                    <a:pt x="364" y="1942"/>
                  </a:cubicBezTo>
                  <a:cubicBezTo>
                    <a:pt x="359" y="1938"/>
                    <a:pt x="355" y="1933"/>
                    <a:pt x="350" y="1929"/>
                  </a:cubicBezTo>
                  <a:cubicBezTo>
                    <a:pt x="343" y="1920"/>
                    <a:pt x="343" y="1912"/>
                    <a:pt x="351" y="1903"/>
                  </a:cubicBezTo>
                  <a:cubicBezTo>
                    <a:pt x="355" y="1899"/>
                    <a:pt x="360" y="1896"/>
                    <a:pt x="366" y="1894"/>
                  </a:cubicBezTo>
                  <a:cubicBezTo>
                    <a:pt x="373" y="1890"/>
                    <a:pt x="381" y="1887"/>
                    <a:pt x="388" y="1884"/>
                  </a:cubicBezTo>
                  <a:cubicBezTo>
                    <a:pt x="403" y="1876"/>
                    <a:pt x="408" y="1866"/>
                    <a:pt x="404" y="1850"/>
                  </a:cubicBezTo>
                  <a:cubicBezTo>
                    <a:pt x="403" y="1847"/>
                    <a:pt x="402" y="1845"/>
                    <a:pt x="401" y="1842"/>
                  </a:cubicBezTo>
                  <a:cubicBezTo>
                    <a:pt x="397" y="1835"/>
                    <a:pt x="399" y="1827"/>
                    <a:pt x="403" y="1820"/>
                  </a:cubicBezTo>
                  <a:cubicBezTo>
                    <a:pt x="403" y="1819"/>
                    <a:pt x="403" y="1819"/>
                    <a:pt x="404" y="1818"/>
                  </a:cubicBezTo>
                  <a:cubicBezTo>
                    <a:pt x="420" y="1797"/>
                    <a:pt x="419" y="1775"/>
                    <a:pt x="411" y="1752"/>
                  </a:cubicBezTo>
                  <a:cubicBezTo>
                    <a:pt x="406" y="1738"/>
                    <a:pt x="400" y="1724"/>
                    <a:pt x="395" y="1710"/>
                  </a:cubicBezTo>
                  <a:cubicBezTo>
                    <a:pt x="393" y="1706"/>
                    <a:pt x="392" y="1703"/>
                    <a:pt x="390" y="1700"/>
                  </a:cubicBezTo>
                  <a:cubicBezTo>
                    <a:pt x="382" y="1689"/>
                    <a:pt x="371" y="1687"/>
                    <a:pt x="360" y="1696"/>
                  </a:cubicBezTo>
                  <a:cubicBezTo>
                    <a:pt x="359" y="1697"/>
                    <a:pt x="357" y="1699"/>
                    <a:pt x="356" y="1700"/>
                  </a:cubicBezTo>
                  <a:cubicBezTo>
                    <a:pt x="352" y="1704"/>
                    <a:pt x="348" y="1704"/>
                    <a:pt x="344" y="1701"/>
                  </a:cubicBezTo>
                  <a:cubicBezTo>
                    <a:pt x="341" y="1699"/>
                    <a:pt x="338" y="1696"/>
                    <a:pt x="335" y="1694"/>
                  </a:cubicBezTo>
                  <a:cubicBezTo>
                    <a:pt x="323" y="1683"/>
                    <a:pt x="310" y="1672"/>
                    <a:pt x="298" y="1662"/>
                  </a:cubicBezTo>
                  <a:cubicBezTo>
                    <a:pt x="289" y="1655"/>
                    <a:pt x="286" y="1646"/>
                    <a:pt x="287" y="1635"/>
                  </a:cubicBezTo>
                  <a:cubicBezTo>
                    <a:pt x="287" y="1633"/>
                    <a:pt x="287" y="1630"/>
                    <a:pt x="288" y="1628"/>
                  </a:cubicBezTo>
                  <a:cubicBezTo>
                    <a:pt x="289" y="1616"/>
                    <a:pt x="285" y="1606"/>
                    <a:pt x="277" y="1597"/>
                  </a:cubicBezTo>
                  <a:cubicBezTo>
                    <a:pt x="267" y="1588"/>
                    <a:pt x="263" y="1577"/>
                    <a:pt x="265" y="1564"/>
                  </a:cubicBezTo>
                  <a:cubicBezTo>
                    <a:pt x="266" y="1548"/>
                    <a:pt x="264" y="1533"/>
                    <a:pt x="258" y="1518"/>
                  </a:cubicBezTo>
                  <a:cubicBezTo>
                    <a:pt x="254" y="1508"/>
                    <a:pt x="255" y="1498"/>
                    <a:pt x="261" y="1489"/>
                  </a:cubicBezTo>
                  <a:cubicBezTo>
                    <a:pt x="272" y="1473"/>
                    <a:pt x="281" y="1456"/>
                    <a:pt x="284" y="1436"/>
                  </a:cubicBezTo>
                  <a:cubicBezTo>
                    <a:pt x="285" y="1428"/>
                    <a:pt x="290" y="1422"/>
                    <a:pt x="299" y="1422"/>
                  </a:cubicBezTo>
                  <a:cubicBezTo>
                    <a:pt x="306" y="1423"/>
                    <a:pt x="308" y="1419"/>
                    <a:pt x="307" y="1413"/>
                  </a:cubicBezTo>
                  <a:cubicBezTo>
                    <a:pt x="305" y="1398"/>
                    <a:pt x="304" y="1383"/>
                    <a:pt x="301" y="1369"/>
                  </a:cubicBezTo>
                  <a:cubicBezTo>
                    <a:pt x="298" y="1352"/>
                    <a:pt x="289" y="1341"/>
                    <a:pt x="273" y="1336"/>
                  </a:cubicBezTo>
                  <a:cubicBezTo>
                    <a:pt x="267" y="1334"/>
                    <a:pt x="261" y="1332"/>
                    <a:pt x="255" y="1330"/>
                  </a:cubicBezTo>
                  <a:cubicBezTo>
                    <a:pt x="245" y="1328"/>
                    <a:pt x="238" y="1322"/>
                    <a:pt x="234" y="1313"/>
                  </a:cubicBezTo>
                  <a:cubicBezTo>
                    <a:pt x="231" y="1308"/>
                    <a:pt x="228" y="1302"/>
                    <a:pt x="224" y="1298"/>
                  </a:cubicBezTo>
                  <a:cubicBezTo>
                    <a:pt x="216" y="1291"/>
                    <a:pt x="207" y="1290"/>
                    <a:pt x="199" y="1298"/>
                  </a:cubicBezTo>
                  <a:cubicBezTo>
                    <a:pt x="194" y="1302"/>
                    <a:pt x="191" y="1301"/>
                    <a:pt x="186" y="1298"/>
                  </a:cubicBezTo>
                  <a:cubicBezTo>
                    <a:pt x="181" y="1294"/>
                    <a:pt x="176" y="1291"/>
                    <a:pt x="170" y="1288"/>
                  </a:cubicBezTo>
                  <a:cubicBezTo>
                    <a:pt x="156" y="1280"/>
                    <a:pt x="146" y="1282"/>
                    <a:pt x="135" y="1293"/>
                  </a:cubicBezTo>
                  <a:cubicBezTo>
                    <a:pt x="132" y="1295"/>
                    <a:pt x="129" y="1298"/>
                    <a:pt x="126" y="1301"/>
                  </a:cubicBezTo>
                  <a:cubicBezTo>
                    <a:pt x="112" y="1314"/>
                    <a:pt x="94" y="1311"/>
                    <a:pt x="84" y="1294"/>
                  </a:cubicBezTo>
                  <a:cubicBezTo>
                    <a:pt x="83" y="1291"/>
                    <a:pt x="81" y="1287"/>
                    <a:pt x="80" y="1284"/>
                  </a:cubicBezTo>
                  <a:cubicBezTo>
                    <a:pt x="77" y="1278"/>
                    <a:pt x="73" y="1272"/>
                    <a:pt x="67" y="1268"/>
                  </a:cubicBezTo>
                  <a:cubicBezTo>
                    <a:pt x="43" y="1253"/>
                    <a:pt x="42" y="1210"/>
                    <a:pt x="54" y="1191"/>
                  </a:cubicBezTo>
                  <a:cubicBezTo>
                    <a:pt x="58" y="1184"/>
                    <a:pt x="63" y="1181"/>
                    <a:pt x="71" y="1182"/>
                  </a:cubicBezTo>
                  <a:cubicBezTo>
                    <a:pt x="76" y="1182"/>
                    <a:pt x="82" y="1182"/>
                    <a:pt x="88" y="1182"/>
                  </a:cubicBezTo>
                  <a:cubicBezTo>
                    <a:pt x="94" y="1182"/>
                    <a:pt x="99" y="1178"/>
                    <a:pt x="101" y="1172"/>
                  </a:cubicBezTo>
                  <a:cubicBezTo>
                    <a:pt x="104" y="1165"/>
                    <a:pt x="100" y="1161"/>
                    <a:pt x="95" y="1157"/>
                  </a:cubicBezTo>
                  <a:cubicBezTo>
                    <a:pt x="90" y="1153"/>
                    <a:pt x="85" y="1152"/>
                    <a:pt x="80" y="1150"/>
                  </a:cubicBezTo>
                  <a:cubicBezTo>
                    <a:pt x="70" y="1146"/>
                    <a:pt x="68" y="1142"/>
                    <a:pt x="70" y="1132"/>
                  </a:cubicBezTo>
                  <a:cubicBezTo>
                    <a:pt x="71" y="1130"/>
                    <a:pt x="72" y="1128"/>
                    <a:pt x="72" y="1126"/>
                  </a:cubicBezTo>
                  <a:cubicBezTo>
                    <a:pt x="75" y="1116"/>
                    <a:pt x="74" y="1109"/>
                    <a:pt x="63" y="1107"/>
                  </a:cubicBezTo>
                  <a:cubicBezTo>
                    <a:pt x="57" y="1106"/>
                    <a:pt x="54" y="1102"/>
                    <a:pt x="53" y="1097"/>
                  </a:cubicBezTo>
                  <a:cubicBezTo>
                    <a:pt x="52" y="1094"/>
                    <a:pt x="51" y="1091"/>
                    <a:pt x="50" y="1088"/>
                  </a:cubicBezTo>
                  <a:cubicBezTo>
                    <a:pt x="45" y="1073"/>
                    <a:pt x="43" y="1071"/>
                    <a:pt x="27" y="1074"/>
                  </a:cubicBezTo>
                  <a:cubicBezTo>
                    <a:pt x="15" y="1076"/>
                    <a:pt x="2" y="1067"/>
                    <a:pt x="1" y="1054"/>
                  </a:cubicBezTo>
                  <a:cubicBezTo>
                    <a:pt x="0" y="1042"/>
                    <a:pt x="0" y="1029"/>
                    <a:pt x="3" y="1017"/>
                  </a:cubicBezTo>
                  <a:cubicBezTo>
                    <a:pt x="5" y="1008"/>
                    <a:pt x="10" y="1001"/>
                    <a:pt x="19" y="998"/>
                  </a:cubicBezTo>
                  <a:cubicBezTo>
                    <a:pt x="31" y="995"/>
                    <a:pt x="36" y="989"/>
                    <a:pt x="35" y="976"/>
                  </a:cubicBezTo>
                  <a:cubicBezTo>
                    <a:pt x="34" y="968"/>
                    <a:pt x="38" y="961"/>
                    <a:pt x="44" y="955"/>
                  </a:cubicBezTo>
                  <a:cubicBezTo>
                    <a:pt x="50" y="948"/>
                    <a:pt x="58" y="943"/>
                    <a:pt x="67" y="939"/>
                  </a:cubicBezTo>
                  <a:cubicBezTo>
                    <a:pt x="79" y="933"/>
                    <a:pt x="89" y="925"/>
                    <a:pt x="96" y="914"/>
                  </a:cubicBezTo>
                  <a:cubicBezTo>
                    <a:pt x="106" y="900"/>
                    <a:pt x="118" y="889"/>
                    <a:pt x="133" y="881"/>
                  </a:cubicBezTo>
                  <a:cubicBezTo>
                    <a:pt x="144" y="875"/>
                    <a:pt x="145" y="870"/>
                    <a:pt x="140" y="859"/>
                  </a:cubicBezTo>
                  <a:cubicBezTo>
                    <a:pt x="138" y="853"/>
                    <a:pt x="134" y="848"/>
                    <a:pt x="130" y="844"/>
                  </a:cubicBezTo>
                  <a:cubicBezTo>
                    <a:pt x="111" y="827"/>
                    <a:pt x="100" y="805"/>
                    <a:pt x="91" y="782"/>
                  </a:cubicBezTo>
                  <a:cubicBezTo>
                    <a:pt x="87" y="775"/>
                    <a:pt x="85" y="768"/>
                    <a:pt x="75" y="765"/>
                  </a:cubicBezTo>
                  <a:cubicBezTo>
                    <a:pt x="69" y="763"/>
                    <a:pt x="65" y="756"/>
                    <a:pt x="59" y="753"/>
                  </a:cubicBezTo>
                  <a:cubicBezTo>
                    <a:pt x="55" y="751"/>
                    <a:pt x="55" y="745"/>
                    <a:pt x="55" y="741"/>
                  </a:cubicBezTo>
                  <a:cubicBezTo>
                    <a:pt x="55" y="727"/>
                    <a:pt x="54" y="713"/>
                    <a:pt x="54" y="700"/>
                  </a:cubicBezTo>
                  <a:cubicBezTo>
                    <a:pt x="54" y="694"/>
                    <a:pt x="54" y="689"/>
                    <a:pt x="46" y="690"/>
                  </a:cubicBezTo>
                  <a:cubicBezTo>
                    <a:pt x="41" y="690"/>
                    <a:pt x="38" y="685"/>
                    <a:pt x="36" y="680"/>
                  </a:cubicBezTo>
                  <a:cubicBezTo>
                    <a:pt x="29" y="665"/>
                    <a:pt x="30" y="650"/>
                    <a:pt x="33" y="635"/>
                  </a:cubicBezTo>
                  <a:cubicBezTo>
                    <a:pt x="34" y="627"/>
                    <a:pt x="42" y="621"/>
                    <a:pt x="48" y="616"/>
                  </a:cubicBezTo>
                  <a:cubicBezTo>
                    <a:pt x="55" y="612"/>
                    <a:pt x="57" y="607"/>
                    <a:pt x="55" y="600"/>
                  </a:cubicBezTo>
                  <a:cubicBezTo>
                    <a:pt x="54" y="593"/>
                    <a:pt x="53" y="587"/>
                    <a:pt x="51" y="581"/>
                  </a:cubicBezTo>
                  <a:cubicBezTo>
                    <a:pt x="48" y="568"/>
                    <a:pt x="52" y="558"/>
                    <a:pt x="61" y="549"/>
                  </a:cubicBezTo>
                  <a:cubicBezTo>
                    <a:pt x="67" y="544"/>
                    <a:pt x="73" y="539"/>
                    <a:pt x="80" y="535"/>
                  </a:cubicBezTo>
                  <a:cubicBezTo>
                    <a:pt x="88" y="530"/>
                    <a:pt x="94" y="524"/>
                    <a:pt x="99" y="517"/>
                  </a:cubicBezTo>
                  <a:cubicBezTo>
                    <a:pt x="106" y="503"/>
                    <a:pt x="116" y="500"/>
                    <a:pt x="130" y="505"/>
                  </a:cubicBezTo>
                  <a:cubicBezTo>
                    <a:pt x="137" y="507"/>
                    <a:pt x="143" y="510"/>
                    <a:pt x="149" y="513"/>
                  </a:cubicBezTo>
                  <a:cubicBezTo>
                    <a:pt x="155" y="516"/>
                    <a:pt x="160" y="519"/>
                    <a:pt x="165" y="521"/>
                  </a:cubicBezTo>
                  <a:cubicBezTo>
                    <a:pt x="180" y="526"/>
                    <a:pt x="189" y="522"/>
                    <a:pt x="195" y="507"/>
                  </a:cubicBezTo>
                  <a:cubicBezTo>
                    <a:pt x="195" y="505"/>
                    <a:pt x="196" y="503"/>
                    <a:pt x="196" y="501"/>
                  </a:cubicBezTo>
                  <a:cubicBezTo>
                    <a:pt x="200" y="491"/>
                    <a:pt x="205" y="488"/>
                    <a:pt x="215" y="489"/>
                  </a:cubicBezTo>
                  <a:cubicBezTo>
                    <a:pt x="223" y="490"/>
                    <a:pt x="230" y="492"/>
                    <a:pt x="237" y="494"/>
                  </a:cubicBezTo>
                  <a:cubicBezTo>
                    <a:pt x="242" y="496"/>
                    <a:pt x="248" y="496"/>
                    <a:pt x="253" y="497"/>
                  </a:cubicBezTo>
                  <a:cubicBezTo>
                    <a:pt x="266" y="498"/>
                    <a:pt x="270" y="492"/>
                    <a:pt x="266" y="479"/>
                  </a:cubicBezTo>
                  <a:cubicBezTo>
                    <a:pt x="264" y="470"/>
                    <a:pt x="257" y="464"/>
                    <a:pt x="250" y="458"/>
                  </a:cubicBezTo>
                  <a:cubicBezTo>
                    <a:pt x="232" y="446"/>
                    <a:pt x="218" y="430"/>
                    <a:pt x="204" y="413"/>
                  </a:cubicBezTo>
                  <a:cubicBezTo>
                    <a:pt x="192" y="397"/>
                    <a:pt x="192" y="393"/>
                    <a:pt x="209" y="382"/>
                  </a:cubicBezTo>
                  <a:cubicBezTo>
                    <a:pt x="226" y="372"/>
                    <a:pt x="233" y="357"/>
                    <a:pt x="234" y="337"/>
                  </a:cubicBezTo>
                  <a:cubicBezTo>
                    <a:pt x="235" y="325"/>
                    <a:pt x="235" y="312"/>
                    <a:pt x="239" y="300"/>
                  </a:cubicBezTo>
                  <a:cubicBezTo>
                    <a:pt x="243" y="283"/>
                    <a:pt x="253" y="270"/>
                    <a:pt x="269" y="262"/>
                  </a:cubicBezTo>
                  <a:cubicBezTo>
                    <a:pt x="277" y="257"/>
                    <a:pt x="278" y="257"/>
                    <a:pt x="275" y="249"/>
                  </a:cubicBezTo>
                  <a:cubicBezTo>
                    <a:pt x="271" y="239"/>
                    <a:pt x="270" y="230"/>
                    <a:pt x="273" y="221"/>
                  </a:cubicBezTo>
                  <a:cubicBezTo>
                    <a:pt x="277" y="208"/>
                    <a:pt x="287" y="202"/>
                    <a:pt x="301" y="206"/>
                  </a:cubicBezTo>
                  <a:cubicBezTo>
                    <a:pt x="313" y="209"/>
                    <a:pt x="326" y="212"/>
                    <a:pt x="339" y="210"/>
                  </a:cubicBezTo>
                  <a:cubicBezTo>
                    <a:pt x="348" y="208"/>
                    <a:pt x="355" y="205"/>
                    <a:pt x="361" y="198"/>
                  </a:cubicBezTo>
                  <a:cubicBezTo>
                    <a:pt x="369" y="190"/>
                    <a:pt x="378" y="182"/>
                    <a:pt x="389" y="177"/>
                  </a:cubicBezTo>
                  <a:cubicBezTo>
                    <a:pt x="399" y="173"/>
                    <a:pt x="402" y="167"/>
                    <a:pt x="399" y="155"/>
                  </a:cubicBezTo>
                  <a:cubicBezTo>
                    <a:pt x="396" y="145"/>
                    <a:pt x="396" y="135"/>
                    <a:pt x="396" y="125"/>
                  </a:cubicBezTo>
                  <a:cubicBezTo>
                    <a:pt x="395" y="109"/>
                    <a:pt x="401" y="95"/>
                    <a:pt x="411" y="83"/>
                  </a:cubicBezTo>
                  <a:cubicBezTo>
                    <a:pt x="417" y="75"/>
                    <a:pt x="425" y="67"/>
                    <a:pt x="432" y="58"/>
                  </a:cubicBezTo>
                  <a:cubicBezTo>
                    <a:pt x="439" y="50"/>
                    <a:pt x="446" y="42"/>
                    <a:pt x="448" y="31"/>
                  </a:cubicBezTo>
                  <a:cubicBezTo>
                    <a:pt x="449" y="28"/>
                    <a:pt x="449" y="26"/>
                    <a:pt x="452" y="25"/>
                  </a:cubicBezTo>
                  <a:cubicBezTo>
                    <a:pt x="464" y="17"/>
                    <a:pt x="475" y="9"/>
                    <a:pt x="489" y="4"/>
                  </a:cubicBezTo>
                  <a:cubicBezTo>
                    <a:pt x="501" y="0"/>
                    <a:pt x="504" y="3"/>
                    <a:pt x="505" y="16"/>
                  </a:cubicBezTo>
                  <a:cubicBezTo>
                    <a:pt x="505" y="25"/>
                    <a:pt x="505" y="33"/>
                    <a:pt x="505" y="42"/>
                  </a:cubicBezTo>
                  <a:cubicBezTo>
                    <a:pt x="506" y="59"/>
                    <a:pt x="509" y="75"/>
                    <a:pt x="513" y="92"/>
                  </a:cubicBezTo>
                  <a:cubicBezTo>
                    <a:pt x="517" y="107"/>
                    <a:pt x="524" y="121"/>
                    <a:pt x="533" y="133"/>
                  </a:cubicBezTo>
                  <a:cubicBezTo>
                    <a:pt x="537" y="138"/>
                    <a:pt x="540" y="142"/>
                    <a:pt x="542" y="147"/>
                  </a:cubicBezTo>
                  <a:cubicBezTo>
                    <a:pt x="548" y="156"/>
                    <a:pt x="550" y="165"/>
                    <a:pt x="548" y="176"/>
                  </a:cubicBezTo>
                  <a:cubicBezTo>
                    <a:pt x="544" y="192"/>
                    <a:pt x="547" y="208"/>
                    <a:pt x="555" y="223"/>
                  </a:cubicBezTo>
                  <a:cubicBezTo>
                    <a:pt x="573" y="255"/>
                    <a:pt x="575" y="289"/>
                    <a:pt x="569" y="325"/>
                  </a:cubicBezTo>
                  <a:cubicBezTo>
                    <a:pt x="567" y="333"/>
                    <a:pt x="565" y="341"/>
                    <a:pt x="565" y="349"/>
                  </a:cubicBezTo>
                  <a:cubicBezTo>
                    <a:pt x="564" y="362"/>
                    <a:pt x="568" y="373"/>
                    <a:pt x="577" y="383"/>
                  </a:cubicBezTo>
                  <a:cubicBezTo>
                    <a:pt x="579" y="385"/>
                    <a:pt x="581" y="387"/>
                    <a:pt x="583" y="390"/>
                  </a:cubicBezTo>
                  <a:cubicBezTo>
                    <a:pt x="590" y="397"/>
                    <a:pt x="591" y="406"/>
                    <a:pt x="587" y="415"/>
                  </a:cubicBezTo>
                  <a:cubicBezTo>
                    <a:pt x="585" y="419"/>
                    <a:pt x="583" y="422"/>
                    <a:pt x="581" y="426"/>
                  </a:cubicBezTo>
                  <a:cubicBezTo>
                    <a:pt x="573" y="439"/>
                    <a:pt x="568" y="452"/>
                    <a:pt x="570" y="468"/>
                  </a:cubicBezTo>
                  <a:cubicBezTo>
                    <a:pt x="571" y="472"/>
                    <a:pt x="570" y="476"/>
                    <a:pt x="566" y="477"/>
                  </a:cubicBezTo>
                  <a:cubicBezTo>
                    <a:pt x="556" y="480"/>
                    <a:pt x="551" y="488"/>
                    <a:pt x="547" y="496"/>
                  </a:cubicBezTo>
                  <a:cubicBezTo>
                    <a:pt x="544" y="501"/>
                    <a:pt x="541" y="505"/>
                    <a:pt x="534" y="503"/>
                  </a:cubicBezTo>
                  <a:cubicBezTo>
                    <a:pt x="528" y="501"/>
                    <a:pt x="524" y="505"/>
                    <a:pt x="524" y="512"/>
                  </a:cubicBezTo>
                  <a:cubicBezTo>
                    <a:pt x="523" y="525"/>
                    <a:pt x="517" y="537"/>
                    <a:pt x="512" y="550"/>
                  </a:cubicBezTo>
                  <a:cubicBezTo>
                    <a:pt x="502" y="573"/>
                    <a:pt x="502" y="596"/>
                    <a:pt x="513" y="618"/>
                  </a:cubicBezTo>
                  <a:cubicBezTo>
                    <a:pt x="517" y="626"/>
                    <a:pt x="520" y="633"/>
                    <a:pt x="521" y="641"/>
                  </a:cubicBezTo>
                  <a:cubicBezTo>
                    <a:pt x="522" y="651"/>
                    <a:pt x="520" y="659"/>
                    <a:pt x="510" y="663"/>
                  </a:cubicBezTo>
                  <a:cubicBezTo>
                    <a:pt x="507" y="665"/>
                    <a:pt x="505" y="667"/>
                    <a:pt x="503" y="670"/>
                  </a:cubicBezTo>
                  <a:cubicBezTo>
                    <a:pt x="500" y="673"/>
                    <a:pt x="499" y="678"/>
                    <a:pt x="502" y="681"/>
                  </a:cubicBezTo>
                  <a:cubicBezTo>
                    <a:pt x="508" y="688"/>
                    <a:pt x="510" y="696"/>
                    <a:pt x="513" y="703"/>
                  </a:cubicBezTo>
                  <a:cubicBezTo>
                    <a:pt x="518" y="718"/>
                    <a:pt x="529" y="726"/>
                    <a:pt x="543" y="726"/>
                  </a:cubicBezTo>
                  <a:cubicBezTo>
                    <a:pt x="567" y="725"/>
                    <a:pt x="588" y="731"/>
                    <a:pt x="609" y="743"/>
                  </a:cubicBezTo>
                  <a:cubicBezTo>
                    <a:pt x="626" y="752"/>
                    <a:pt x="645" y="753"/>
                    <a:pt x="664" y="746"/>
                  </a:cubicBezTo>
                  <a:cubicBezTo>
                    <a:pt x="667" y="745"/>
                    <a:pt x="670" y="745"/>
                    <a:pt x="673" y="744"/>
                  </a:cubicBezTo>
                  <a:cubicBezTo>
                    <a:pt x="684" y="744"/>
                    <a:pt x="687" y="747"/>
                    <a:pt x="686" y="759"/>
                  </a:cubicBezTo>
                  <a:cubicBezTo>
                    <a:pt x="685" y="777"/>
                    <a:pt x="687" y="780"/>
                    <a:pt x="704" y="786"/>
                  </a:cubicBezTo>
                  <a:cubicBezTo>
                    <a:pt x="718" y="790"/>
                    <a:pt x="724" y="801"/>
                    <a:pt x="722" y="815"/>
                  </a:cubicBezTo>
                  <a:cubicBezTo>
                    <a:pt x="719" y="830"/>
                    <a:pt x="712" y="843"/>
                    <a:pt x="704" y="855"/>
                  </a:cubicBezTo>
                  <a:cubicBezTo>
                    <a:pt x="696" y="866"/>
                    <a:pt x="688" y="877"/>
                    <a:pt x="680" y="887"/>
                  </a:cubicBezTo>
                  <a:cubicBezTo>
                    <a:pt x="669" y="903"/>
                    <a:pt x="660" y="920"/>
                    <a:pt x="659" y="941"/>
                  </a:cubicBezTo>
                  <a:cubicBezTo>
                    <a:pt x="659" y="945"/>
                    <a:pt x="657" y="947"/>
                    <a:pt x="654" y="949"/>
                  </a:cubicBezTo>
                  <a:cubicBezTo>
                    <a:pt x="638" y="961"/>
                    <a:pt x="635" y="978"/>
                    <a:pt x="646" y="996"/>
                  </a:cubicBezTo>
                  <a:cubicBezTo>
                    <a:pt x="650" y="1003"/>
                    <a:pt x="655" y="1008"/>
                    <a:pt x="661" y="1014"/>
                  </a:cubicBezTo>
                  <a:cubicBezTo>
                    <a:pt x="666" y="1018"/>
                    <a:pt x="671" y="1022"/>
                    <a:pt x="675" y="1027"/>
                  </a:cubicBezTo>
                  <a:cubicBezTo>
                    <a:pt x="682" y="1034"/>
                    <a:pt x="686" y="1042"/>
                    <a:pt x="684" y="1052"/>
                  </a:cubicBezTo>
                  <a:cubicBezTo>
                    <a:pt x="681" y="1070"/>
                    <a:pt x="688" y="1082"/>
                    <a:pt x="703" y="1094"/>
                  </a:cubicBezTo>
                  <a:cubicBezTo>
                    <a:pt x="725" y="1110"/>
                    <a:pt x="735" y="1133"/>
                    <a:pt x="734" y="1161"/>
                  </a:cubicBezTo>
                  <a:cubicBezTo>
                    <a:pt x="733" y="1167"/>
                    <a:pt x="733" y="1173"/>
                    <a:pt x="733" y="1179"/>
                  </a:cubicBezTo>
                  <a:cubicBezTo>
                    <a:pt x="732" y="1193"/>
                    <a:pt x="737" y="1204"/>
                    <a:pt x="746" y="1213"/>
                  </a:cubicBezTo>
                  <a:cubicBezTo>
                    <a:pt x="755" y="1222"/>
                    <a:pt x="765" y="1228"/>
                    <a:pt x="776" y="1233"/>
                  </a:cubicBezTo>
                  <a:cubicBezTo>
                    <a:pt x="785" y="1239"/>
                    <a:pt x="795" y="1243"/>
                    <a:pt x="804" y="1250"/>
                  </a:cubicBezTo>
                  <a:cubicBezTo>
                    <a:pt x="817" y="1259"/>
                    <a:pt x="820" y="1269"/>
                    <a:pt x="815" y="1285"/>
                  </a:cubicBezTo>
                  <a:cubicBezTo>
                    <a:pt x="813" y="1289"/>
                    <a:pt x="812" y="1293"/>
                    <a:pt x="810" y="1297"/>
                  </a:cubicBezTo>
                  <a:cubicBezTo>
                    <a:pt x="805" y="1311"/>
                    <a:pt x="806" y="1324"/>
                    <a:pt x="817" y="1335"/>
                  </a:cubicBezTo>
                  <a:cubicBezTo>
                    <a:pt x="825" y="1342"/>
                    <a:pt x="825" y="1352"/>
                    <a:pt x="826" y="1361"/>
                  </a:cubicBezTo>
                  <a:cubicBezTo>
                    <a:pt x="827" y="1372"/>
                    <a:pt x="826" y="1384"/>
                    <a:pt x="829" y="1395"/>
                  </a:cubicBezTo>
                  <a:cubicBezTo>
                    <a:pt x="829" y="1399"/>
                    <a:pt x="830" y="1403"/>
                    <a:pt x="832" y="1407"/>
                  </a:cubicBezTo>
                  <a:cubicBezTo>
                    <a:pt x="836" y="1421"/>
                    <a:pt x="843" y="1426"/>
                    <a:pt x="857" y="1426"/>
                  </a:cubicBezTo>
                  <a:cubicBezTo>
                    <a:pt x="863" y="1426"/>
                    <a:pt x="865" y="1427"/>
                    <a:pt x="865" y="1433"/>
                  </a:cubicBezTo>
                  <a:cubicBezTo>
                    <a:pt x="866" y="1444"/>
                    <a:pt x="870" y="1455"/>
                    <a:pt x="874" y="1466"/>
                  </a:cubicBezTo>
                  <a:cubicBezTo>
                    <a:pt x="877" y="1474"/>
                    <a:pt x="879" y="1481"/>
                    <a:pt x="881" y="1488"/>
                  </a:cubicBezTo>
                  <a:cubicBezTo>
                    <a:pt x="884" y="1503"/>
                    <a:pt x="883" y="1515"/>
                    <a:pt x="868" y="1522"/>
                  </a:cubicBezTo>
                  <a:cubicBezTo>
                    <a:pt x="861" y="1526"/>
                    <a:pt x="856" y="1532"/>
                    <a:pt x="852" y="1539"/>
                  </a:cubicBezTo>
                  <a:cubicBezTo>
                    <a:pt x="845" y="1549"/>
                    <a:pt x="837" y="1558"/>
                    <a:pt x="827" y="1565"/>
                  </a:cubicBezTo>
                  <a:cubicBezTo>
                    <a:pt x="817" y="1572"/>
                    <a:pt x="808" y="1579"/>
                    <a:pt x="799" y="1588"/>
                  </a:cubicBezTo>
                  <a:cubicBezTo>
                    <a:pt x="794" y="1593"/>
                    <a:pt x="789" y="1599"/>
                    <a:pt x="785" y="1605"/>
                  </a:cubicBezTo>
                  <a:cubicBezTo>
                    <a:pt x="776" y="1622"/>
                    <a:pt x="776" y="1640"/>
                    <a:pt x="786" y="1657"/>
                  </a:cubicBezTo>
                  <a:cubicBezTo>
                    <a:pt x="792" y="1667"/>
                    <a:pt x="800" y="1675"/>
                    <a:pt x="809" y="1683"/>
                  </a:cubicBezTo>
                  <a:cubicBezTo>
                    <a:pt x="832" y="1705"/>
                    <a:pt x="853" y="1729"/>
                    <a:pt x="871" y="1755"/>
                  </a:cubicBezTo>
                  <a:cubicBezTo>
                    <a:pt x="875" y="1761"/>
                    <a:pt x="879" y="1767"/>
                    <a:pt x="884" y="1774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5" name="Freeform 51"/>
            <p:cNvSpPr>
              <a:spLocks/>
            </p:cNvSpPr>
            <p:nvPr/>
          </p:nvSpPr>
          <p:spPr bwMode="auto">
            <a:xfrm>
              <a:off x="4182" y="778"/>
              <a:ext cx="1017" cy="955"/>
            </a:xfrm>
            <a:custGeom>
              <a:avLst/>
              <a:gdLst>
                <a:gd name="T0" fmla="*/ 98 w 1294"/>
                <a:gd name="T1" fmla="*/ 1075 h 1214"/>
                <a:gd name="T2" fmla="*/ 52 w 1294"/>
                <a:gd name="T3" fmla="*/ 1013 h 1214"/>
                <a:gd name="T4" fmla="*/ 38 w 1294"/>
                <a:gd name="T5" fmla="*/ 844 h 1214"/>
                <a:gd name="T6" fmla="*/ 21 w 1294"/>
                <a:gd name="T7" fmla="*/ 791 h 1214"/>
                <a:gd name="T8" fmla="*/ 29 w 1294"/>
                <a:gd name="T9" fmla="*/ 678 h 1214"/>
                <a:gd name="T10" fmla="*/ 23 w 1294"/>
                <a:gd name="T11" fmla="*/ 565 h 1214"/>
                <a:gd name="T12" fmla="*/ 80 w 1294"/>
                <a:gd name="T13" fmla="*/ 509 h 1214"/>
                <a:gd name="T14" fmla="*/ 98 w 1294"/>
                <a:gd name="T15" fmla="*/ 452 h 1214"/>
                <a:gd name="T16" fmla="*/ 82 w 1294"/>
                <a:gd name="T17" fmla="*/ 398 h 1214"/>
                <a:gd name="T18" fmla="*/ 110 w 1294"/>
                <a:gd name="T19" fmla="*/ 355 h 1214"/>
                <a:gd name="T20" fmla="*/ 214 w 1294"/>
                <a:gd name="T21" fmla="*/ 410 h 1214"/>
                <a:gd name="T22" fmla="*/ 223 w 1294"/>
                <a:gd name="T23" fmla="*/ 313 h 1214"/>
                <a:gd name="T24" fmla="*/ 188 w 1294"/>
                <a:gd name="T25" fmla="*/ 209 h 1214"/>
                <a:gd name="T26" fmla="*/ 231 w 1294"/>
                <a:gd name="T27" fmla="*/ 170 h 1214"/>
                <a:gd name="T28" fmla="*/ 323 w 1294"/>
                <a:gd name="T29" fmla="*/ 169 h 1214"/>
                <a:gd name="T30" fmla="*/ 398 w 1294"/>
                <a:gd name="T31" fmla="*/ 214 h 1214"/>
                <a:gd name="T32" fmla="*/ 467 w 1294"/>
                <a:gd name="T33" fmla="*/ 193 h 1214"/>
                <a:gd name="T34" fmla="*/ 538 w 1294"/>
                <a:gd name="T35" fmla="*/ 135 h 1214"/>
                <a:gd name="T36" fmla="*/ 569 w 1294"/>
                <a:gd name="T37" fmla="*/ 90 h 1214"/>
                <a:gd name="T38" fmla="*/ 579 w 1294"/>
                <a:gd name="T39" fmla="*/ 24 h 1214"/>
                <a:gd name="T40" fmla="*/ 644 w 1294"/>
                <a:gd name="T41" fmla="*/ 22 h 1214"/>
                <a:gd name="T42" fmla="*/ 696 w 1294"/>
                <a:gd name="T43" fmla="*/ 66 h 1214"/>
                <a:gd name="T44" fmla="*/ 774 w 1294"/>
                <a:gd name="T45" fmla="*/ 69 h 1214"/>
                <a:gd name="T46" fmla="*/ 843 w 1294"/>
                <a:gd name="T47" fmla="*/ 33 h 1214"/>
                <a:gd name="T48" fmla="*/ 948 w 1294"/>
                <a:gd name="T49" fmla="*/ 70 h 1214"/>
                <a:gd name="T50" fmla="*/ 1015 w 1294"/>
                <a:gd name="T51" fmla="*/ 94 h 1214"/>
                <a:gd name="T52" fmla="*/ 1140 w 1294"/>
                <a:gd name="T53" fmla="*/ 158 h 1214"/>
                <a:gd name="T54" fmla="*/ 1256 w 1294"/>
                <a:gd name="T55" fmla="*/ 189 h 1214"/>
                <a:gd name="T56" fmla="*/ 1292 w 1294"/>
                <a:gd name="T57" fmla="*/ 244 h 1214"/>
                <a:gd name="T58" fmla="*/ 1263 w 1294"/>
                <a:gd name="T59" fmla="*/ 363 h 1214"/>
                <a:gd name="T60" fmla="*/ 1227 w 1294"/>
                <a:gd name="T61" fmla="*/ 467 h 1214"/>
                <a:gd name="T62" fmla="*/ 1193 w 1294"/>
                <a:gd name="T63" fmla="*/ 527 h 1214"/>
                <a:gd name="T64" fmla="*/ 1154 w 1294"/>
                <a:gd name="T65" fmla="*/ 560 h 1214"/>
                <a:gd name="T66" fmla="*/ 1119 w 1294"/>
                <a:gd name="T67" fmla="*/ 562 h 1214"/>
                <a:gd name="T68" fmla="*/ 1065 w 1294"/>
                <a:gd name="T69" fmla="*/ 595 h 1214"/>
                <a:gd name="T70" fmla="*/ 1034 w 1294"/>
                <a:gd name="T71" fmla="*/ 672 h 1214"/>
                <a:gd name="T72" fmla="*/ 995 w 1294"/>
                <a:gd name="T73" fmla="*/ 756 h 1214"/>
                <a:gd name="T74" fmla="*/ 986 w 1294"/>
                <a:gd name="T75" fmla="*/ 833 h 1214"/>
                <a:gd name="T76" fmla="*/ 910 w 1294"/>
                <a:gd name="T77" fmla="*/ 847 h 1214"/>
                <a:gd name="T78" fmla="*/ 948 w 1294"/>
                <a:gd name="T79" fmla="*/ 943 h 1214"/>
                <a:gd name="T80" fmla="*/ 913 w 1294"/>
                <a:gd name="T81" fmla="*/ 1039 h 1214"/>
                <a:gd name="T82" fmla="*/ 876 w 1294"/>
                <a:gd name="T83" fmla="*/ 1105 h 1214"/>
                <a:gd name="T84" fmla="*/ 804 w 1294"/>
                <a:gd name="T85" fmla="*/ 1144 h 1214"/>
                <a:gd name="T86" fmla="*/ 737 w 1294"/>
                <a:gd name="T87" fmla="*/ 1138 h 1214"/>
                <a:gd name="T88" fmla="*/ 666 w 1294"/>
                <a:gd name="T89" fmla="*/ 1161 h 1214"/>
                <a:gd name="T90" fmla="*/ 560 w 1294"/>
                <a:gd name="T91" fmla="*/ 1174 h 1214"/>
                <a:gd name="T92" fmla="*/ 484 w 1294"/>
                <a:gd name="T93" fmla="*/ 1175 h 1214"/>
                <a:gd name="T94" fmla="*/ 409 w 1294"/>
                <a:gd name="T95" fmla="*/ 1179 h 1214"/>
                <a:gd name="T96" fmla="*/ 297 w 1294"/>
                <a:gd name="T97" fmla="*/ 1211 h 1214"/>
                <a:gd name="T98" fmla="*/ 194 w 1294"/>
                <a:gd name="T99" fmla="*/ 1155 h 1214"/>
                <a:gd name="T100" fmla="*/ 109 w 1294"/>
                <a:gd name="T101" fmla="*/ 1149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4" h="1214">
                  <a:moveTo>
                    <a:pt x="109" y="1149"/>
                  </a:moveTo>
                  <a:cubicBezTo>
                    <a:pt x="121" y="1125"/>
                    <a:pt x="111" y="1104"/>
                    <a:pt x="106" y="1083"/>
                  </a:cubicBezTo>
                  <a:cubicBezTo>
                    <a:pt x="105" y="1078"/>
                    <a:pt x="101" y="1076"/>
                    <a:pt x="98" y="1075"/>
                  </a:cubicBezTo>
                  <a:cubicBezTo>
                    <a:pt x="92" y="1073"/>
                    <a:pt x="85" y="1071"/>
                    <a:pt x="79" y="1068"/>
                  </a:cubicBezTo>
                  <a:cubicBezTo>
                    <a:pt x="72" y="1065"/>
                    <a:pt x="67" y="1060"/>
                    <a:pt x="67" y="1052"/>
                  </a:cubicBezTo>
                  <a:cubicBezTo>
                    <a:pt x="66" y="1037"/>
                    <a:pt x="59" y="1025"/>
                    <a:pt x="52" y="1013"/>
                  </a:cubicBezTo>
                  <a:cubicBezTo>
                    <a:pt x="29" y="977"/>
                    <a:pt x="29" y="976"/>
                    <a:pt x="42" y="936"/>
                  </a:cubicBezTo>
                  <a:cubicBezTo>
                    <a:pt x="51" y="911"/>
                    <a:pt x="52" y="887"/>
                    <a:pt x="48" y="862"/>
                  </a:cubicBezTo>
                  <a:cubicBezTo>
                    <a:pt x="47" y="855"/>
                    <a:pt x="43" y="849"/>
                    <a:pt x="38" y="844"/>
                  </a:cubicBezTo>
                  <a:cubicBezTo>
                    <a:pt x="34" y="839"/>
                    <a:pt x="31" y="834"/>
                    <a:pt x="30" y="827"/>
                  </a:cubicBezTo>
                  <a:cubicBezTo>
                    <a:pt x="30" y="821"/>
                    <a:pt x="27" y="816"/>
                    <a:pt x="22" y="811"/>
                  </a:cubicBezTo>
                  <a:cubicBezTo>
                    <a:pt x="16" y="804"/>
                    <a:pt x="16" y="800"/>
                    <a:pt x="21" y="791"/>
                  </a:cubicBezTo>
                  <a:cubicBezTo>
                    <a:pt x="22" y="789"/>
                    <a:pt x="23" y="787"/>
                    <a:pt x="25" y="785"/>
                  </a:cubicBezTo>
                  <a:cubicBezTo>
                    <a:pt x="42" y="765"/>
                    <a:pt x="46" y="742"/>
                    <a:pt x="40" y="717"/>
                  </a:cubicBezTo>
                  <a:cubicBezTo>
                    <a:pt x="38" y="704"/>
                    <a:pt x="34" y="690"/>
                    <a:pt x="29" y="678"/>
                  </a:cubicBezTo>
                  <a:cubicBezTo>
                    <a:pt x="26" y="670"/>
                    <a:pt x="22" y="664"/>
                    <a:pt x="17" y="658"/>
                  </a:cubicBezTo>
                  <a:cubicBezTo>
                    <a:pt x="2" y="641"/>
                    <a:pt x="0" y="620"/>
                    <a:pt x="4" y="598"/>
                  </a:cubicBezTo>
                  <a:cubicBezTo>
                    <a:pt x="7" y="586"/>
                    <a:pt x="15" y="575"/>
                    <a:pt x="23" y="565"/>
                  </a:cubicBezTo>
                  <a:cubicBezTo>
                    <a:pt x="28" y="559"/>
                    <a:pt x="36" y="556"/>
                    <a:pt x="43" y="554"/>
                  </a:cubicBezTo>
                  <a:cubicBezTo>
                    <a:pt x="53" y="551"/>
                    <a:pt x="62" y="547"/>
                    <a:pt x="69" y="540"/>
                  </a:cubicBezTo>
                  <a:cubicBezTo>
                    <a:pt x="78" y="532"/>
                    <a:pt x="84" y="523"/>
                    <a:pt x="80" y="509"/>
                  </a:cubicBezTo>
                  <a:cubicBezTo>
                    <a:pt x="78" y="504"/>
                    <a:pt x="80" y="499"/>
                    <a:pt x="84" y="495"/>
                  </a:cubicBezTo>
                  <a:cubicBezTo>
                    <a:pt x="89" y="490"/>
                    <a:pt x="93" y="485"/>
                    <a:pt x="98" y="480"/>
                  </a:cubicBezTo>
                  <a:cubicBezTo>
                    <a:pt x="105" y="471"/>
                    <a:pt x="104" y="462"/>
                    <a:pt x="98" y="452"/>
                  </a:cubicBezTo>
                  <a:cubicBezTo>
                    <a:pt x="93" y="444"/>
                    <a:pt x="86" y="439"/>
                    <a:pt x="79" y="433"/>
                  </a:cubicBezTo>
                  <a:cubicBezTo>
                    <a:pt x="69" y="424"/>
                    <a:pt x="68" y="420"/>
                    <a:pt x="75" y="409"/>
                  </a:cubicBezTo>
                  <a:cubicBezTo>
                    <a:pt x="77" y="405"/>
                    <a:pt x="80" y="401"/>
                    <a:pt x="82" y="398"/>
                  </a:cubicBezTo>
                  <a:cubicBezTo>
                    <a:pt x="93" y="385"/>
                    <a:pt x="99" y="370"/>
                    <a:pt x="98" y="353"/>
                  </a:cubicBezTo>
                  <a:cubicBezTo>
                    <a:pt x="98" y="351"/>
                    <a:pt x="98" y="349"/>
                    <a:pt x="98" y="347"/>
                  </a:cubicBezTo>
                  <a:cubicBezTo>
                    <a:pt x="104" y="347"/>
                    <a:pt x="107" y="351"/>
                    <a:pt x="110" y="355"/>
                  </a:cubicBezTo>
                  <a:cubicBezTo>
                    <a:pt x="113" y="359"/>
                    <a:pt x="115" y="364"/>
                    <a:pt x="118" y="369"/>
                  </a:cubicBezTo>
                  <a:cubicBezTo>
                    <a:pt x="135" y="400"/>
                    <a:pt x="161" y="416"/>
                    <a:pt x="197" y="414"/>
                  </a:cubicBezTo>
                  <a:cubicBezTo>
                    <a:pt x="203" y="414"/>
                    <a:pt x="209" y="412"/>
                    <a:pt x="214" y="410"/>
                  </a:cubicBezTo>
                  <a:cubicBezTo>
                    <a:pt x="223" y="406"/>
                    <a:pt x="228" y="401"/>
                    <a:pt x="230" y="391"/>
                  </a:cubicBezTo>
                  <a:cubicBezTo>
                    <a:pt x="233" y="382"/>
                    <a:pt x="235" y="372"/>
                    <a:pt x="236" y="362"/>
                  </a:cubicBezTo>
                  <a:cubicBezTo>
                    <a:pt x="237" y="344"/>
                    <a:pt x="233" y="328"/>
                    <a:pt x="223" y="313"/>
                  </a:cubicBezTo>
                  <a:cubicBezTo>
                    <a:pt x="211" y="295"/>
                    <a:pt x="201" y="276"/>
                    <a:pt x="201" y="254"/>
                  </a:cubicBezTo>
                  <a:cubicBezTo>
                    <a:pt x="201" y="244"/>
                    <a:pt x="196" y="235"/>
                    <a:pt x="193" y="226"/>
                  </a:cubicBezTo>
                  <a:cubicBezTo>
                    <a:pt x="191" y="221"/>
                    <a:pt x="188" y="215"/>
                    <a:pt x="188" y="209"/>
                  </a:cubicBezTo>
                  <a:cubicBezTo>
                    <a:pt x="188" y="202"/>
                    <a:pt x="191" y="198"/>
                    <a:pt x="198" y="196"/>
                  </a:cubicBezTo>
                  <a:cubicBezTo>
                    <a:pt x="204" y="194"/>
                    <a:pt x="211" y="192"/>
                    <a:pt x="217" y="189"/>
                  </a:cubicBezTo>
                  <a:cubicBezTo>
                    <a:pt x="226" y="186"/>
                    <a:pt x="231" y="180"/>
                    <a:pt x="231" y="170"/>
                  </a:cubicBezTo>
                  <a:cubicBezTo>
                    <a:pt x="230" y="149"/>
                    <a:pt x="243" y="140"/>
                    <a:pt x="262" y="145"/>
                  </a:cubicBezTo>
                  <a:cubicBezTo>
                    <a:pt x="279" y="149"/>
                    <a:pt x="295" y="156"/>
                    <a:pt x="312" y="160"/>
                  </a:cubicBezTo>
                  <a:cubicBezTo>
                    <a:pt x="317" y="161"/>
                    <a:pt x="321" y="165"/>
                    <a:pt x="323" y="169"/>
                  </a:cubicBezTo>
                  <a:cubicBezTo>
                    <a:pt x="326" y="174"/>
                    <a:pt x="329" y="178"/>
                    <a:pt x="331" y="183"/>
                  </a:cubicBezTo>
                  <a:cubicBezTo>
                    <a:pt x="341" y="200"/>
                    <a:pt x="356" y="210"/>
                    <a:pt x="376" y="211"/>
                  </a:cubicBezTo>
                  <a:cubicBezTo>
                    <a:pt x="383" y="212"/>
                    <a:pt x="391" y="212"/>
                    <a:pt x="398" y="214"/>
                  </a:cubicBezTo>
                  <a:cubicBezTo>
                    <a:pt x="404" y="215"/>
                    <a:pt x="410" y="213"/>
                    <a:pt x="415" y="210"/>
                  </a:cubicBezTo>
                  <a:cubicBezTo>
                    <a:pt x="420" y="208"/>
                    <a:pt x="424" y="206"/>
                    <a:pt x="429" y="202"/>
                  </a:cubicBezTo>
                  <a:cubicBezTo>
                    <a:pt x="440" y="194"/>
                    <a:pt x="452" y="189"/>
                    <a:pt x="467" y="193"/>
                  </a:cubicBezTo>
                  <a:cubicBezTo>
                    <a:pt x="481" y="197"/>
                    <a:pt x="494" y="192"/>
                    <a:pt x="506" y="183"/>
                  </a:cubicBezTo>
                  <a:cubicBezTo>
                    <a:pt x="517" y="174"/>
                    <a:pt x="526" y="163"/>
                    <a:pt x="533" y="151"/>
                  </a:cubicBezTo>
                  <a:cubicBezTo>
                    <a:pt x="536" y="146"/>
                    <a:pt x="538" y="141"/>
                    <a:pt x="538" y="135"/>
                  </a:cubicBezTo>
                  <a:cubicBezTo>
                    <a:pt x="539" y="126"/>
                    <a:pt x="543" y="120"/>
                    <a:pt x="551" y="117"/>
                  </a:cubicBezTo>
                  <a:cubicBezTo>
                    <a:pt x="553" y="116"/>
                    <a:pt x="555" y="114"/>
                    <a:pt x="557" y="113"/>
                  </a:cubicBezTo>
                  <a:cubicBezTo>
                    <a:pt x="565" y="107"/>
                    <a:pt x="571" y="101"/>
                    <a:pt x="569" y="90"/>
                  </a:cubicBezTo>
                  <a:cubicBezTo>
                    <a:pt x="569" y="87"/>
                    <a:pt x="569" y="84"/>
                    <a:pt x="573" y="82"/>
                  </a:cubicBezTo>
                  <a:cubicBezTo>
                    <a:pt x="586" y="75"/>
                    <a:pt x="589" y="68"/>
                    <a:pt x="585" y="53"/>
                  </a:cubicBezTo>
                  <a:cubicBezTo>
                    <a:pt x="583" y="44"/>
                    <a:pt x="581" y="34"/>
                    <a:pt x="579" y="24"/>
                  </a:cubicBezTo>
                  <a:cubicBezTo>
                    <a:pt x="578" y="18"/>
                    <a:pt x="578" y="13"/>
                    <a:pt x="586" y="13"/>
                  </a:cubicBezTo>
                  <a:cubicBezTo>
                    <a:pt x="587" y="13"/>
                    <a:pt x="587" y="12"/>
                    <a:pt x="588" y="12"/>
                  </a:cubicBezTo>
                  <a:cubicBezTo>
                    <a:pt x="609" y="0"/>
                    <a:pt x="627" y="6"/>
                    <a:pt x="644" y="22"/>
                  </a:cubicBezTo>
                  <a:cubicBezTo>
                    <a:pt x="651" y="29"/>
                    <a:pt x="659" y="35"/>
                    <a:pt x="666" y="42"/>
                  </a:cubicBezTo>
                  <a:cubicBezTo>
                    <a:pt x="668" y="43"/>
                    <a:pt x="670" y="46"/>
                    <a:pt x="672" y="46"/>
                  </a:cubicBezTo>
                  <a:cubicBezTo>
                    <a:pt x="683" y="49"/>
                    <a:pt x="692" y="54"/>
                    <a:pt x="696" y="66"/>
                  </a:cubicBezTo>
                  <a:cubicBezTo>
                    <a:pt x="697" y="71"/>
                    <a:pt x="704" y="71"/>
                    <a:pt x="707" y="69"/>
                  </a:cubicBezTo>
                  <a:cubicBezTo>
                    <a:pt x="725" y="59"/>
                    <a:pt x="744" y="67"/>
                    <a:pt x="762" y="68"/>
                  </a:cubicBezTo>
                  <a:cubicBezTo>
                    <a:pt x="766" y="68"/>
                    <a:pt x="770" y="69"/>
                    <a:pt x="774" y="69"/>
                  </a:cubicBezTo>
                  <a:cubicBezTo>
                    <a:pt x="786" y="70"/>
                    <a:pt x="797" y="66"/>
                    <a:pt x="804" y="56"/>
                  </a:cubicBezTo>
                  <a:cubicBezTo>
                    <a:pt x="808" y="50"/>
                    <a:pt x="813" y="46"/>
                    <a:pt x="821" y="45"/>
                  </a:cubicBezTo>
                  <a:cubicBezTo>
                    <a:pt x="830" y="44"/>
                    <a:pt x="836" y="39"/>
                    <a:pt x="843" y="33"/>
                  </a:cubicBezTo>
                  <a:cubicBezTo>
                    <a:pt x="865" y="14"/>
                    <a:pt x="876" y="16"/>
                    <a:pt x="892" y="40"/>
                  </a:cubicBezTo>
                  <a:cubicBezTo>
                    <a:pt x="898" y="48"/>
                    <a:pt x="903" y="56"/>
                    <a:pt x="909" y="64"/>
                  </a:cubicBezTo>
                  <a:cubicBezTo>
                    <a:pt x="921" y="78"/>
                    <a:pt x="932" y="80"/>
                    <a:pt x="948" y="70"/>
                  </a:cubicBezTo>
                  <a:cubicBezTo>
                    <a:pt x="960" y="63"/>
                    <a:pt x="966" y="65"/>
                    <a:pt x="971" y="78"/>
                  </a:cubicBezTo>
                  <a:cubicBezTo>
                    <a:pt x="974" y="90"/>
                    <a:pt x="982" y="95"/>
                    <a:pt x="993" y="96"/>
                  </a:cubicBezTo>
                  <a:cubicBezTo>
                    <a:pt x="1001" y="96"/>
                    <a:pt x="1008" y="96"/>
                    <a:pt x="1015" y="94"/>
                  </a:cubicBezTo>
                  <a:cubicBezTo>
                    <a:pt x="1033" y="90"/>
                    <a:pt x="1048" y="94"/>
                    <a:pt x="1060" y="108"/>
                  </a:cubicBezTo>
                  <a:cubicBezTo>
                    <a:pt x="1066" y="115"/>
                    <a:pt x="1072" y="122"/>
                    <a:pt x="1079" y="129"/>
                  </a:cubicBezTo>
                  <a:cubicBezTo>
                    <a:pt x="1095" y="146"/>
                    <a:pt x="1116" y="155"/>
                    <a:pt x="1140" y="158"/>
                  </a:cubicBezTo>
                  <a:cubicBezTo>
                    <a:pt x="1157" y="160"/>
                    <a:pt x="1175" y="160"/>
                    <a:pt x="1192" y="160"/>
                  </a:cubicBezTo>
                  <a:cubicBezTo>
                    <a:pt x="1201" y="160"/>
                    <a:pt x="1210" y="162"/>
                    <a:pt x="1219" y="164"/>
                  </a:cubicBezTo>
                  <a:cubicBezTo>
                    <a:pt x="1235" y="167"/>
                    <a:pt x="1248" y="174"/>
                    <a:pt x="1256" y="189"/>
                  </a:cubicBezTo>
                  <a:cubicBezTo>
                    <a:pt x="1260" y="197"/>
                    <a:pt x="1267" y="202"/>
                    <a:pt x="1275" y="205"/>
                  </a:cubicBezTo>
                  <a:cubicBezTo>
                    <a:pt x="1285" y="209"/>
                    <a:pt x="1289" y="217"/>
                    <a:pt x="1290" y="226"/>
                  </a:cubicBezTo>
                  <a:cubicBezTo>
                    <a:pt x="1291" y="232"/>
                    <a:pt x="1292" y="238"/>
                    <a:pt x="1292" y="244"/>
                  </a:cubicBezTo>
                  <a:cubicBezTo>
                    <a:pt x="1292" y="259"/>
                    <a:pt x="1292" y="273"/>
                    <a:pt x="1293" y="288"/>
                  </a:cubicBezTo>
                  <a:cubicBezTo>
                    <a:pt x="1294" y="302"/>
                    <a:pt x="1289" y="313"/>
                    <a:pt x="1277" y="321"/>
                  </a:cubicBezTo>
                  <a:cubicBezTo>
                    <a:pt x="1259" y="334"/>
                    <a:pt x="1255" y="343"/>
                    <a:pt x="1263" y="363"/>
                  </a:cubicBezTo>
                  <a:cubicBezTo>
                    <a:pt x="1273" y="392"/>
                    <a:pt x="1263" y="417"/>
                    <a:pt x="1255" y="444"/>
                  </a:cubicBezTo>
                  <a:cubicBezTo>
                    <a:pt x="1254" y="447"/>
                    <a:pt x="1252" y="448"/>
                    <a:pt x="1249" y="449"/>
                  </a:cubicBezTo>
                  <a:cubicBezTo>
                    <a:pt x="1238" y="450"/>
                    <a:pt x="1232" y="458"/>
                    <a:pt x="1227" y="467"/>
                  </a:cubicBezTo>
                  <a:cubicBezTo>
                    <a:pt x="1219" y="480"/>
                    <a:pt x="1216" y="495"/>
                    <a:pt x="1213" y="511"/>
                  </a:cubicBezTo>
                  <a:cubicBezTo>
                    <a:pt x="1213" y="512"/>
                    <a:pt x="1213" y="513"/>
                    <a:pt x="1213" y="515"/>
                  </a:cubicBezTo>
                  <a:cubicBezTo>
                    <a:pt x="1210" y="533"/>
                    <a:pt x="1210" y="533"/>
                    <a:pt x="1193" y="527"/>
                  </a:cubicBezTo>
                  <a:cubicBezTo>
                    <a:pt x="1186" y="524"/>
                    <a:pt x="1180" y="525"/>
                    <a:pt x="1174" y="531"/>
                  </a:cubicBezTo>
                  <a:cubicBezTo>
                    <a:pt x="1169" y="536"/>
                    <a:pt x="1165" y="541"/>
                    <a:pt x="1161" y="548"/>
                  </a:cubicBezTo>
                  <a:cubicBezTo>
                    <a:pt x="1159" y="552"/>
                    <a:pt x="1157" y="557"/>
                    <a:pt x="1154" y="560"/>
                  </a:cubicBezTo>
                  <a:cubicBezTo>
                    <a:pt x="1148" y="569"/>
                    <a:pt x="1143" y="570"/>
                    <a:pt x="1133" y="567"/>
                  </a:cubicBezTo>
                  <a:cubicBezTo>
                    <a:pt x="1131" y="566"/>
                    <a:pt x="1128" y="565"/>
                    <a:pt x="1126" y="564"/>
                  </a:cubicBezTo>
                  <a:cubicBezTo>
                    <a:pt x="1124" y="563"/>
                    <a:pt x="1121" y="562"/>
                    <a:pt x="1119" y="562"/>
                  </a:cubicBezTo>
                  <a:cubicBezTo>
                    <a:pt x="1102" y="562"/>
                    <a:pt x="1086" y="565"/>
                    <a:pt x="1072" y="574"/>
                  </a:cubicBezTo>
                  <a:cubicBezTo>
                    <a:pt x="1068" y="576"/>
                    <a:pt x="1065" y="581"/>
                    <a:pt x="1065" y="587"/>
                  </a:cubicBezTo>
                  <a:cubicBezTo>
                    <a:pt x="1065" y="589"/>
                    <a:pt x="1065" y="592"/>
                    <a:pt x="1065" y="595"/>
                  </a:cubicBezTo>
                  <a:cubicBezTo>
                    <a:pt x="1069" y="608"/>
                    <a:pt x="1066" y="619"/>
                    <a:pt x="1052" y="625"/>
                  </a:cubicBezTo>
                  <a:cubicBezTo>
                    <a:pt x="1043" y="629"/>
                    <a:pt x="1040" y="639"/>
                    <a:pt x="1037" y="647"/>
                  </a:cubicBezTo>
                  <a:cubicBezTo>
                    <a:pt x="1035" y="655"/>
                    <a:pt x="1034" y="663"/>
                    <a:pt x="1034" y="672"/>
                  </a:cubicBezTo>
                  <a:cubicBezTo>
                    <a:pt x="1034" y="686"/>
                    <a:pt x="1031" y="700"/>
                    <a:pt x="1023" y="712"/>
                  </a:cubicBezTo>
                  <a:cubicBezTo>
                    <a:pt x="1019" y="716"/>
                    <a:pt x="1017" y="721"/>
                    <a:pt x="1017" y="726"/>
                  </a:cubicBezTo>
                  <a:cubicBezTo>
                    <a:pt x="1018" y="743"/>
                    <a:pt x="1007" y="751"/>
                    <a:pt x="995" y="756"/>
                  </a:cubicBezTo>
                  <a:cubicBezTo>
                    <a:pt x="983" y="761"/>
                    <a:pt x="979" y="770"/>
                    <a:pt x="977" y="781"/>
                  </a:cubicBezTo>
                  <a:cubicBezTo>
                    <a:pt x="976" y="792"/>
                    <a:pt x="976" y="802"/>
                    <a:pt x="986" y="811"/>
                  </a:cubicBezTo>
                  <a:cubicBezTo>
                    <a:pt x="993" y="818"/>
                    <a:pt x="993" y="825"/>
                    <a:pt x="986" y="833"/>
                  </a:cubicBezTo>
                  <a:cubicBezTo>
                    <a:pt x="971" y="849"/>
                    <a:pt x="949" y="850"/>
                    <a:pt x="932" y="836"/>
                  </a:cubicBezTo>
                  <a:cubicBezTo>
                    <a:pt x="928" y="833"/>
                    <a:pt x="923" y="830"/>
                    <a:pt x="917" y="833"/>
                  </a:cubicBezTo>
                  <a:cubicBezTo>
                    <a:pt x="911" y="836"/>
                    <a:pt x="910" y="841"/>
                    <a:pt x="910" y="847"/>
                  </a:cubicBezTo>
                  <a:cubicBezTo>
                    <a:pt x="912" y="865"/>
                    <a:pt x="917" y="883"/>
                    <a:pt x="925" y="899"/>
                  </a:cubicBezTo>
                  <a:cubicBezTo>
                    <a:pt x="932" y="911"/>
                    <a:pt x="937" y="924"/>
                    <a:pt x="947" y="934"/>
                  </a:cubicBezTo>
                  <a:cubicBezTo>
                    <a:pt x="950" y="937"/>
                    <a:pt x="949" y="940"/>
                    <a:pt x="948" y="943"/>
                  </a:cubicBezTo>
                  <a:cubicBezTo>
                    <a:pt x="941" y="963"/>
                    <a:pt x="939" y="984"/>
                    <a:pt x="939" y="1004"/>
                  </a:cubicBezTo>
                  <a:cubicBezTo>
                    <a:pt x="939" y="1021"/>
                    <a:pt x="931" y="1032"/>
                    <a:pt x="916" y="1038"/>
                  </a:cubicBezTo>
                  <a:cubicBezTo>
                    <a:pt x="915" y="1038"/>
                    <a:pt x="914" y="1039"/>
                    <a:pt x="913" y="1039"/>
                  </a:cubicBezTo>
                  <a:cubicBezTo>
                    <a:pt x="900" y="1045"/>
                    <a:pt x="897" y="1049"/>
                    <a:pt x="898" y="1064"/>
                  </a:cubicBezTo>
                  <a:cubicBezTo>
                    <a:pt x="898" y="1071"/>
                    <a:pt x="896" y="1076"/>
                    <a:pt x="890" y="1079"/>
                  </a:cubicBezTo>
                  <a:cubicBezTo>
                    <a:pt x="878" y="1084"/>
                    <a:pt x="874" y="1093"/>
                    <a:pt x="876" y="1105"/>
                  </a:cubicBezTo>
                  <a:cubicBezTo>
                    <a:pt x="878" y="1110"/>
                    <a:pt x="875" y="1113"/>
                    <a:pt x="871" y="1114"/>
                  </a:cubicBezTo>
                  <a:cubicBezTo>
                    <a:pt x="863" y="1117"/>
                    <a:pt x="855" y="1120"/>
                    <a:pt x="848" y="1123"/>
                  </a:cubicBezTo>
                  <a:cubicBezTo>
                    <a:pt x="832" y="1128"/>
                    <a:pt x="817" y="1134"/>
                    <a:pt x="804" y="1144"/>
                  </a:cubicBezTo>
                  <a:cubicBezTo>
                    <a:pt x="799" y="1142"/>
                    <a:pt x="799" y="1137"/>
                    <a:pt x="797" y="1133"/>
                  </a:cubicBezTo>
                  <a:cubicBezTo>
                    <a:pt x="790" y="1121"/>
                    <a:pt x="778" y="1114"/>
                    <a:pt x="765" y="1116"/>
                  </a:cubicBezTo>
                  <a:cubicBezTo>
                    <a:pt x="751" y="1117"/>
                    <a:pt x="742" y="1125"/>
                    <a:pt x="737" y="1138"/>
                  </a:cubicBezTo>
                  <a:cubicBezTo>
                    <a:pt x="734" y="1147"/>
                    <a:pt x="734" y="1156"/>
                    <a:pt x="734" y="1165"/>
                  </a:cubicBezTo>
                  <a:cubicBezTo>
                    <a:pt x="734" y="1174"/>
                    <a:pt x="733" y="1174"/>
                    <a:pt x="724" y="1175"/>
                  </a:cubicBezTo>
                  <a:cubicBezTo>
                    <a:pt x="704" y="1176"/>
                    <a:pt x="684" y="1171"/>
                    <a:pt x="666" y="1161"/>
                  </a:cubicBezTo>
                  <a:cubicBezTo>
                    <a:pt x="656" y="1154"/>
                    <a:pt x="644" y="1149"/>
                    <a:pt x="631" y="1149"/>
                  </a:cubicBezTo>
                  <a:cubicBezTo>
                    <a:pt x="613" y="1149"/>
                    <a:pt x="597" y="1155"/>
                    <a:pt x="584" y="1169"/>
                  </a:cubicBezTo>
                  <a:cubicBezTo>
                    <a:pt x="574" y="1180"/>
                    <a:pt x="573" y="1180"/>
                    <a:pt x="560" y="1174"/>
                  </a:cubicBezTo>
                  <a:cubicBezTo>
                    <a:pt x="547" y="1168"/>
                    <a:pt x="535" y="1163"/>
                    <a:pt x="520" y="1167"/>
                  </a:cubicBezTo>
                  <a:cubicBezTo>
                    <a:pt x="519" y="1167"/>
                    <a:pt x="518" y="1168"/>
                    <a:pt x="517" y="1168"/>
                  </a:cubicBezTo>
                  <a:cubicBezTo>
                    <a:pt x="506" y="1174"/>
                    <a:pt x="496" y="1181"/>
                    <a:pt x="484" y="1175"/>
                  </a:cubicBezTo>
                  <a:cubicBezTo>
                    <a:pt x="469" y="1182"/>
                    <a:pt x="457" y="1177"/>
                    <a:pt x="444" y="1171"/>
                  </a:cubicBezTo>
                  <a:cubicBezTo>
                    <a:pt x="437" y="1168"/>
                    <a:pt x="430" y="1171"/>
                    <a:pt x="423" y="1173"/>
                  </a:cubicBezTo>
                  <a:cubicBezTo>
                    <a:pt x="418" y="1174"/>
                    <a:pt x="414" y="1177"/>
                    <a:pt x="409" y="1179"/>
                  </a:cubicBezTo>
                  <a:cubicBezTo>
                    <a:pt x="400" y="1183"/>
                    <a:pt x="391" y="1185"/>
                    <a:pt x="382" y="1183"/>
                  </a:cubicBezTo>
                  <a:cubicBezTo>
                    <a:pt x="352" y="1178"/>
                    <a:pt x="326" y="1186"/>
                    <a:pt x="306" y="1210"/>
                  </a:cubicBezTo>
                  <a:cubicBezTo>
                    <a:pt x="303" y="1213"/>
                    <a:pt x="301" y="1214"/>
                    <a:pt x="297" y="1211"/>
                  </a:cubicBezTo>
                  <a:cubicBezTo>
                    <a:pt x="283" y="1202"/>
                    <a:pt x="271" y="1191"/>
                    <a:pt x="264" y="1177"/>
                  </a:cubicBezTo>
                  <a:cubicBezTo>
                    <a:pt x="252" y="1151"/>
                    <a:pt x="237" y="1144"/>
                    <a:pt x="207" y="1152"/>
                  </a:cubicBezTo>
                  <a:cubicBezTo>
                    <a:pt x="203" y="1153"/>
                    <a:pt x="198" y="1154"/>
                    <a:pt x="194" y="1155"/>
                  </a:cubicBezTo>
                  <a:cubicBezTo>
                    <a:pt x="182" y="1159"/>
                    <a:pt x="171" y="1158"/>
                    <a:pt x="159" y="1154"/>
                  </a:cubicBezTo>
                  <a:cubicBezTo>
                    <a:pt x="151" y="1152"/>
                    <a:pt x="143" y="1150"/>
                    <a:pt x="135" y="1148"/>
                  </a:cubicBezTo>
                  <a:cubicBezTo>
                    <a:pt x="127" y="1146"/>
                    <a:pt x="119" y="1147"/>
                    <a:pt x="109" y="114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6" name="Freeform 52"/>
            <p:cNvSpPr>
              <a:spLocks/>
            </p:cNvSpPr>
            <p:nvPr/>
          </p:nvSpPr>
          <p:spPr bwMode="auto">
            <a:xfrm>
              <a:off x="4067" y="1690"/>
              <a:ext cx="1118" cy="851"/>
            </a:xfrm>
            <a:custGeom>
              <a:avLst/>
              <a:gdLst>
                <a:gd name="T0" fmla="*/ 1417 w 1422"/>
                <a:gd name="T1" fmla="*/ 721 h 1082"/>
                <a:gd name="T2" fmla="*/ 1374 w 1422"/>
                <a:gd name="T3" fmla="*/ 888 h 1082"/>
                <a:gd name="T4" fmla="*/ 1350 w 1422"/>
                <a:gd name="T5" fmla="*/ 951 h 1082"/>
                <a:gd name="T6" fmla="*/ 1313 w 1422"/>
                <a:gd name="T7" fmla="*/ 1042 h 1082"/>
                <a:gd name="T8" fmla="*/ 1205 w 1422"/>
                <a:gd name="T9" fmla="*/ 1005 h 1082"/>
                <a:gd name="T10" fmla="*/ 1115 w 1422"/>
                <a:gd name="T11" fmla="*/ 949 h 1082"/>
                <a:gd name="T12" fmla="*/ 1061 w 1422"/>
                <a:gd name="T13" fmla="*/ 966 h 1082"/>
                <a:gd name="T14" fmla="*/ 964 w 1422"/>
                <a:gd name="T15" fmla="*/ 1064 h 1082"/>
                <a:gd name="T16" fmla="*/ 952 w 1422"/>
                <a:gd name="T17" fmla="*/ 1006 h 1082"/>
                <a:gd name="T18" fmla="*/ 861 w 1422"/>
                <a:gd name="T19" fmla="*/ 1014 h 1082"/>
                <a:gd name="T20" fmla="*/ 813 w 1422"/>
                <a:gd name="T21" fmla="*/ 1043 h 1082"/>
                <a:gd name="T22" fmla="*/ 763 w 1422"/>
                <a:gd name="T23" fmla="*/ 1047 h 1082"/>
                <a:gd name="T24" fmla="*/ 660 w 1422"/>
                <a:gd name="T25" fmla="*/ 1022 h 1082"/>
                <a:gd name="T26" fmla="*/ 596 w 1422"/>
                <a:gd name="T27" fmla="*/ 1009 h 1082"/>
                <a:gd name="T28" fmla="*/ 522 w 1422"/>
                <a:gd name="T29" fmla="*/ 995 h 1082"/>
                <a:gd name="T30" fmla="*/ 408 w 1422"/>
                <a:gd name="T31" fmla="*/ 992 h 1082"/>
                <a:gd name="T32" fmla="*/ 366 w 1422"/>
                <a:gd name="T33" fmla="*/ 899 h 1082"/>
                <a:gd name="T34" fmla="*/ 332 w 1422"/>
                <a:gd name="T35" fmla="*/ 761 h 1082"/>
                <a:gd name="T36" fmla="*/ 271 w 1422"/>
                <a:gd name="T37" fmla="*/ 612 h 1082"/>
                <a:gd name="T38" fmla="*/ 212 w 1422"/>
                <a:gd name="T39" fmla="*/ 602 h 1082"/>
                <a:gd name="T40" fmla="*/ 156 w 1422"/>
                <a:gd name="T41" fmla="*/ 570 h 1082"/>
                <a:gd name="T42" fmla="*/ 60 w 1422"/>
                <a:gd name="T43" fmla="*/ 592 h 1082"/>
                <a:gd name="T44" fmla="*/ 31 w 1422"/>
                <a:gd name="T45" fmla="*/ 543 h 1082"/>
                <a:gd name="T46" fmla="*/ 25 w 1422"/>
                <a:gd name="T47" fmla="*/ 422 h 1082"/>
                <a:gd name="T48" fmla="*/ 29 w 1422"/>
                <a:gd name="T49" fmla="*/ 367 h 1082"/>
                <a:gd name="T50" fmla="*/ 63 w 1422"/>
                <a:gd name="T51" fmla="*/ 310 h 1082"/>
                <a:gd name="T52" fmla="*/ 82 w 1422"/>
                <a:gd name="T53" fmla="*/ 255 h 1082"/>
                <a:gd name="T54" fmla="*/ 105 w 1422"/>
                <a:gd name="T55" fmla="*/ 190 h 1082"/>
                <a:gd name="T56" fmla="*/ 116 w 1422"/>
                <a:gd name="T57" fmla="*/ 97 h 1082"/>
                <a:gd name="T58" fmla="*/ 158 w 1422"/>
                <a:gd name="T59" fmla="*/ 67 h 1082"/>
                <a:gd name="T60" fmla="*/ 286 w 1422"/>
                <a:gd name="T61" fmla="*/ 7 h 1082"/>
                <a:gd name="T62" fmla="*/ 364 w 1422"/>
                <a:gd name="T63" fmla="*/ 8 h 1082"/>
                <a:gd name="T64" fmla="*/ 462 w 1422"/>
                <a:gd name="T65" fmla="*/ 66 h 1082"/>
                <a:gd name="T66" fmla="*/ 598 w 1422"/>
                <a:gd name="T67" fmla="*/ 34 h 1082"/>
                <a:gd name="T68" fmla="*/ 653 w 1422"/>
                <a:gd name="T69" fmla="*/ 36 h 1082"/>
                <a:gd name="T70" fmla="*/ 708 w 1422"/>
                <a:gd name="T71" fmla="*/ 34 h 1082"/>
                <a:gd name="T72" fmla="*/ 839 w 1422"/>
                <a:gd name="T73" fmla="*/ 30 h 1082"/>
                <a:gd name="T74" fmla="*/ 929 w 1422"/>
                <a:gd name="T75" fmla="*/ 152 h 1082"/>
                <a:gd name="T76" fmla="*/ 982 w 1422"/>
                <a:gd name="T77" fmla="*/ 324 h 1082"/>
                <a:gd name="T78" fmla="*/ 1095 w 1422"/>
                <a:gd name="T79" fmla="*/ 350 h 1082"/>
                <a:gd name="T80" fmla="*/ 1139 w 1422"/>
                <a:gd name="T81" fmla="*/ 390 h 1082"/>
                <a:gd name="T82" fmla="*/ 1222 w 1422"/>
                <a:gd name="T83" fmla="*/ 489 h 1082"/>
                <a:gd name="T84" fmla="*/ 1216 w 1422"/>
                <a:gd name="T85" fmla="*/ 527 h 1082"/>
                <a:gd name="T86" fmla="*/ 1197 w 1422"/>
                <a:gd name="T87" fmla="*/ 567 h 1082"/>
                <a:gd name="T88" fmla="*/ 1229 w 1422"/>
                <a:gd name="T89" fmla="*/ 626 h 1082"/>
                <a:gd name="T90" fmla="*/ 1324 w 1422"/>
                <a:gd name="T91" fmla="*/ 637 h 1082"/>
                <a:gd name="T92" fmla="*/ 1370 w 1422"/>
                <a:gd name="T93" fmla="*/ 637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2" h="1082">
                  <a:moveTo>
                    <a:pt x="1370" y="637"/>
                  </a:moveTo>
                  <a:cubicBezTo>
                    <a:pt x="1381" y="663"/>
                    <a:pt x="1397" y="685"/>
                    <a:pt x="1411" y="707"/>
                  </a:cubicBezTo>
                  <a:cubicBezTo>
                    <a:pt x="1413" y="712"/>
                    <a:pt x="1416" y="717"/>
                    <a:pt x="1417" y="721"/>
                  </a:cubicBezTo>
                  <a:cubicBezTo>
                    <a:pt x="1422" y="734"/>
                    <a:pt x="1420" y="746"/>
                    <a:pt x="1411" y="757"/>
                  </a:cubicBezTo>
                  <a:cubicBezTo>
                    <a:pt x="1407" y="762"/>
                    <a:pt x="1403" y="766"/>
                    <a:pt x="1399" y="771"/>
                  </a:cubicBezTo>
                  <a:cubicBezTo>
                    <a:pt x="1368" y="805"/>
                    <a:pt x="1360" y="844"/>
                    <a:pt x="1374" y="888"/>
                  </a:cubicBezTo>
                  <a:cubicBezTo>
                    <a:pt x="1376" y="895"/>
                    <a:pt x="1378" y="902"/>
                    <a:pt x="1381" y="910"/>
                  </a:cubicBezTo>
                  <a:cubicBezTo>
                    <a:pt x="1386" y="925"/>
                    <a:pt x="1378" y="943"/>
                    <a:pt x="1361" y="947"/>
                  </a:cubicBezTo>
                  <a:cubicBezTo>
                    <a:pt x="1357" y="948"/>
                    <a:pt x="1353" y="949"/>
                    <a:pt x="1350" y="951"/>
                  </a:cubicBezTo>
                  <a:cubicBezTo>
                    <a:pt x="1334" y="956"/>
                    <a:pt x="1327" y="966"/>
                    <a:pt x="1329" y="982"/>
                  </a:cubicBezTo>
                  <a:cubicBezTo>
                    <a:pt x="1331" y="996"/>
                    <a:pt x="1328" y="1008"/>
                    <a:pt x="1320" y="1020"/>
                  </a:cubicBezTo>
                  <a:cubicBezTo>
                    <a:pt x="1315" y="1026"/>
                    <a:pt x="1314" y="1034"/>
                    <a:pt x="1313" y="1042"/>
                  </a:cubicBezTo>
                  <a:cubicBezTo>
                    <a:pt x="1310" y="1055"/>
                    <a:pt x="1307" y="1068"/>
                    <a:pt x="1304" y="1081"/>
                  </a:cubicBezTo>
                  <a:cubicBezTo>
                    <a:pt x="1300" y="1082"/>
                    <a:pt x="1298" y="1078"/>
                    <a:pt x="1295" y="1076"/>
                  </a:cubicBezTo>
                  <a:cubicBezTo>
                    <a:pt x="1266" y="1052"/>
                    <a:pt x="1237" y="1027"/>
                    <a:pt x="1205" y="1005"/>
                  </a:cubicBezTo>
                  <a:cubicBezTo>
                    <a:pt x="1196" y="998"/>
                    <a:pt x="1189" y="990"/>
                    <a:pt x="1182" y="980"/>
                  </a:cubicBezTo>
                  <a:cubicBezTo>
                    <a:pt x="1176" y="972"/>
                    <a:pt x="1170" y="963"/>
                    <a:pt x="1162" y="955"/>
                  </a:cubicBezTo>
                  <a:cubicBezTo>
                    <a:pt x="1148" y="942"/>
                    <a:pt x="1132" y="940"/>
                    <a:pt x="1115" y="949"/>
                  </a:cubicBezTo>
                  <a:cubicBezTo>
                    <a:pt x="1109" y="952"/>
                    <a:pt x="1103" y="956"/>
                    <a:pt x="1097" y="960"/>
                  </a:cubicBezTo>
                  <a:cubicBezTo>
                    <a:pt x="1087" y="967"/>
                    <a:pt x="1076" y="969"/>
                    <a:pt x="1064" y="967"/>
                  </a:cubicBezTo>
                  <a:cubicBezTo>
                    <a:pt x="1063" y="966"/>
                    <a:pt x="1062" y="966"/>
                    <a:pt x="1061" y="966"/>
                  </a:cubicBezTo>
                  <a:cubicBezTo>
                    <a:pt x="1025" y="960"/>
                    <a:pt x="1007" y="978"/>
                    <a:pt x="1000" y="1008"/>
                  </a:cubicBezTo>
                  <a:cubicBezTo>
                    <a:pt x="998" y="1015"/>
                    <a:pt x="996" y="1023"/>
                    <a:pt x="995" y="1031"/>
                  </a:cubicBezTo>
                  <a:cubicBezTo>
                    <a:pt x="991" y="1048"/>
                    <a:pt x="979" y="1057"/>
                    <a:pt x="964" y="1064"/>
                  </a:cubicBezTo>
                  <a:cubicBezTo>
                    <a:pt x="960" y="1061"/>
                    <a:pt x="962" y="1057"/>
                    <a:pt x="962" y="1053"/>
                  </a:cubicBezTo>
                  <a:cubicBezTo>
                    <a:pt x="962" y="1045"/>
                    <a:pt x="963" y="1038"/>
                    <a:pt x="963" y="1030"/>
                  </a:cubicBezTo>
                  <a:cubicBezTo>
                    <a:pt x="964" y="1020"/>
                    <a:pt x="962" y="1011"/>
                    <a:pt x="952" y="1006"/>
                  </a:cubicBezTo>
                  <a:cubicBezTo>
                    <a:pt x="942" y="1001"/>
                    <a:pt x="935" y="1005"/>
                    <a:pt x="928" y="1012"/>
                  </a:cubicBezTo>
                  <a:cubicBezTo>
                    <a:pt x="912" y="993"/>
                    <a:pt x="890" y="998"/>
                    <a:pt x="875" y="1023"/>
                  </a:cubicBezTo>
                  <a:cubicBezTo>
                    <a:pt x="871" y="1020"/>
                    <a:pt x="867" y="1015"/>
                    <a:pt x="861" y="1014"/>
                  </a:cubicBezTo>
                  <a:cubicBezTo>
                    <a:pt x="851" y="1012"/>
                    <a:pt x="843" y="1017"/>
                    <a:pt x="837" y="1025"/>
                  </a:cubicBezTo>
                  <a:cubicBezTo>
                    <a:pt x="834" y="1030"/>
                    <a:pt x="831" y="1035"/>
                    <a:pt x="828" y="1039"/>
                  </a:cubicBezTo>
                  <a:cubicBezTo>
                    <a:pt x="824" y="1045"/>
                    <a:pt x="820" y="1046"/>
                    <a:pt x="813" y="1043"/>
                  </a:cubicBezTo>
                  <a:cubicBezTo>
                    <a:pt x="802" y="1038"/>
                    <a:pt x="801" y="1038"/>
                    <a:pt x="795" y="1049"/>
                  </a:cubicBezTo>
                  <a:cubicBezTo>
                    <a:pt x="791" y="1055"/>
                    <a:pt x="786" y="1058"/>
                    <a:pt x="778" y="1055"/>
                  </a:cubicBezTo>
                  <a:cubicBezTo>
                    <a:pt x="773" y="1053"/>
                    <a:pt x="768" y="1050"/>
                    <a:pt x="763" y="1047"/>
                  </a:cubicBezTo>
                  <a:cubicBezTo>
                    <a:pt x="750" y="1038"/>
                    <a:pt x="736" y="1028"/>
                    <a:pt x="722" y="1021"/>
                  </a:cubicBezTo>
                  <a:cubicBezTo>
                    <a:pt x="712" y="1016"/>
                    <a:pt x="702" y="1012"/>
                    <a:pt x="691" y="1011"/>
                  </a:cubicBezTo>
                  <a:cubicBezTo>
                    <a:pt x="679" y="1009"/>
                    <a:pt x="668" y="1012"/>
                    <a:pt x="660" y="1022"/>
                  </a:cubicBezTo>
                  <a:cubicBezTo>
                    <a:pt x="652" y="1033"/>
                    <a:pt x="643" y="1032"/>
                    <a:pt x="634" y="1023"/>
                  </a:cubicBezTo>
                  <a:cubicBezTo>
                    <a:pt x="630" y="1019"/>
                    <a:pt x="626" y="1014"/>
                    <a:pt x="622" y="1011"/>
                  </a:cubicBezTo>
                  <a:cubicBezTo>
                    <a:pt x="614" y="1002"/>
                    <a:pt x="606" y="1002"/>
                    <a:pt x="596" y="1009"/>
                  </a:cubicBezTo>
                  <a:cubicBezTo>
                    <a:pt x="588" y="1015"/>
                    <a:pt x="588" y="1015"/>
                    <a:pt x="580" y="1009"/>
                  </a:cubicBezTo>
                  <a:cubicBezTo>
                    <a:pt x="573" y="1004"/>
                    <a:pt x="567" y="1001"/>
                    <a:pt x="559" y="1003"/>
                  </a:cubicBezTo>
                  <a:cubicBezTo>
                    <a:pt x="546" y="1006"/>
                    <a:pt x="534" y="1003"/>
                    <a:pt x="522" y="995"/>
                  </a:cubicBezTo>
                  <a:cubicBezTo>
                    <a:pt x="511" y="988"/>
                    <a:pt x="499" y="987"/>
                    <a:pt x="486" y="992"/>
                  </a:cubicBezTo>
                  <a:cubicBezTo>
                    <a:pt x="473" y="997"/>
                    <a:pt x="459" y="996"/>
                    <a:pt x="446" y="995"/>
                  </a:cubicBezTo>
                  <a:cubicBezTo>
                    <a:pt x="433" y="993"/>
                    <a:pt x="421" y="991"/>
                    <a:pt x="408" y="992"/>
                  </a:cubicBezTo>
                  <a:cubicBezTo>
                    <a:pt x="396" y="993"/>
                    <a:pt x="385" y="998"/>
                    <a:pt x="376" y="1006"/>
                  </a:cubicBezTo>
                  <a:cubicBezTo>
                    <a:pt x="359" y="996"/>
                    <a:pt x="357" y="981"/>
                    <a:pt x="361" y="963"/>
                  </a:cubicBezTo>
                  <a:cubicBezTo>
                    <a:pt x="366" y="942"/>
                    <a:pt x="368" y="921"/>
                    <a:pt x="366" y="899"/>
                  </a:cubicBezTo>
                  <a:cubicBezTo>
                    <a:pt x="364" y="880"/>
                    <a:pt x="360" y="862"/>
                    <a:pt x="350" y="846"/>
                  </a:cubicBezTo>
                  <a:cubicBezTo>
                    <a:pt x="343" y="833"/>
                    <a:pt x="340" y="819"/>
                    <a:pt x="342" y="804"/>
                  </a:cubicBezTo>
                  <a:cubicBezTo>
                    <a:pt x="345" y="788"/>
                    <a:pt x="342" y="773"/>
                    <a:pt x="332" y="761"/>
                  </a:cubicBezTo>
                  <a:cubicBezTo>
                    <a:pt x="305" y="728"/>
                    <a:pt x="299" y="689"/>
                    <a:pt x="300" y="648"/>
                  </a:cubicBezTo>
                  <a:cubicBezTo>
                    <a:pt x="300" y="643"/>
                    <a:pt x="299" y="638"/>
                    <a:pt x="298" y="633"/>
                  </a:cubicBezTo>
                  <a:cubicBezTo>
                    <a:pt x="296" y="618"/>
                    <a:pt x="286" y="611"/>
                    <a:pt x="271" y="612"/>
                  </a:cubicBezTo>
                  <a:cubicBezTo>
                    <a:pt x="260" y="613"/>
                    <a:pt x="251" y="618"/>
                    <a:pt x="242" y="623"/>
                  </a:cubicBezTo>
                  <a:cubicBezTo>
                    <a:pt x="236" y="626"/>
                    <a:pt x="231" y="629"/>
                    <a:pt x="225" y="632"/>
                  </a:cubicBezTo>
                  <a:cubicBezTo>
                    <a:pt x="220" y="622"/>
                    <a:pt x="216" y="612"/>
                    <a:pt x="212" y="602"/>
                  </a:cubicBezTo>
                  <a:cubicBezTo>
                    <a:pt x="208" y="591"/>
                    <a:pt x="200" y="584"/>
                    <a:pt x="188" y="582"/>
                  </a:cubicBezTo>
                  <a:cubicBezTo>
                    <a:pt x="184" y="581"/>
                    <a:pt x="180" y="580"/>
                    <a:pt x="176" y="579"/>
                  </a:cubicBezTo>
                  <a:cubicBezTo>
                    <a:pt x="169" y="577"/>
                    <a:pt x="162" y="575"/>
                    <a:pt x="156" y="570"/>
                  </a:cubicBezTo>
                  <a:cubicBezTo>
                    <a:pt x="147" y="563"/>
                    <a:pt x="138" y="564"/>
                    <a:pt x="130" y="569"/>
                  </a:cubicBezTo>
                  <a:cubicBezTo>
                    <a:pt x="127" y="571"/>
                    <a:pt x="125" y="573"/>
                    <a:pt x="123" y="575"/>
                  </a:cubicBezTo>
                  <a:cubicBezTo>
                    <a:pt x="105" y="593"/>
                    <a:pt x="83" y="594"/>
                    <a:pt x="60" y="592"/>
                  </a:cubicBezTo>
                  <a:cubicBezTo>
                    <a:pt x="50" y="591"/>
                    <a:pt x="44" y="584"/>
                    <a:pt x="44" y="574"/>
                  </a:cubicBezTo>
                  <a:cubicBezTo>
                    <a:pt x="43" y="567"/>
                    <a:pt x="41" y="562"/>
                    <a:pt x="36" y="558"/>
                  </a:cubicBezTo>
                  <a:cubicBezTo>
                    <a:pt x="32" y="554"/>
                    <a:pt x="30" y="549"/>
                    <a:pt x="31" y="543"/>
                  </a:cubicBezTo>
                  <a:cubicBezTo>
                    <a:pt x="32" y="532"/>
                    <a:pt x="27" y="525"/>
                    <a:pt x="18" y="519"/>
                  </a:cubicBezTo>
                  <a:cubicBezTo>
                    <a:pt x="0" y="507"/>
                    <a:pt x="0" y="506"/>
                    <a:pt x="7" y="485"/>
                  </a:cubicBezTo>
                  <a:cubicBezTo>
                    <a:pt x="14" y="465"/>
                    <a:pt x="22" y="444"/>
                    <a:pt x="25" y="422"/>
                  </a:cubicBezTo>
                  <a:cubicBezTo>
                    <a:pt x="26" y="412"/>
                    <a:pt x="26" y="403"/>
                    <a:pt x="22" y="394"/>
                  </a:cubicBezTo>
                  <a:cubicBezTo>
                    <a:pt x="21" y="389"/>
                    <a:pt x="21" y="385"/>
                    <a:pt x="23" y="381"/>
                  </a:cubicBezTo>
                  <a:cubicBezTo>
                    <a:pt x="25" y="376"/>
                    <a:pt x="27" y="372"/>
                    <a:pt x="29" y="367"/>
                  </a:cubicBezTo>
                  <a:cubicBezTo>
                    <a:pt x="32" y="358"/>
                    <a:pt x="36" y="350"/>
                    <a:pt x="48" y="348"/>
                  </a:cubicBezTo>
                  <a:cubicBezTo>
                    <a:pt x="55" y="347"/>
                    <a:pt x="59" y="340"/>
                    <a:pt x="61" y="333"/>
                  </a:cubicBezTo>
                  <a:cubicBezTo>
                    <a:pt x="63" y="325"/>
                    <a:pt x="62" y="318"/>
                    <a:pt x="63" y="310"/>
                  </a:cubicBezTo>
                  <a:cubicBezTo>
                    <a:pt x="63" y="303"/>
                    <a:pt x="57" y="302"/>
                    <a:pt x="52" y="298"/>
                  </a:cubicBezTo>
                  <a:cubicBezTo>
                    <a:pt x="58" y="284"/>
                    <a:pt x="67" y="273"/>
                    <a:pt x="74" y="260"/>
                  </a:cubicBezTo>
                  <a:cubicBezTo>
                    <a:pt x="76" y="257"/>
                    <a:pt x="79" y="255"/>
                    <a:pt x="82" y="255"/>
                  </a:cubicBezTo>
                  <a:cubicBezTo>
                    <a:pt x="95" y="251"/>
                    <a:pt x="100" y="242"/>
                    <a:pt x="101" y="230"/>
                  </a:cubicBezTo>
                  <a:cubicBezTo>
                    <a:pt x="101" y="225"/>
                    <a:pt x="101" y="219"/>
                    <a:pt x="100" y="214"/>
                  </a:cubicBezTo>
                  <a:cubicBezTo>
                    <a:pt x="98" y="205"/>
                    <a:pt x="100" y="197"/>
                    <a:pt x="105" y="190"/>
                  </a:cubicBezTo>
                  <a:cubicBezTo>
                    <a:pt x="115" y="175"/>
                    <a:pt x="116" y="159"/>
                    <a:pt x="111" y="143"/>
                  </a:cubicBezTo>
                  <a:cubicBezTo>
                    <a:pt x="109" y="135"/>
                    <a:pt x="106" y="127"/>
                    <a:pt x="105" y="119"/>
                  </a:cubicBezTo>
                  <a:cubicBezTo>
                    <a:pt x="102" y="108"/>
                    <a:pt x="105" y="102"/>
                    <a:pt x="116" y="97"/>
                  </a:cubicBezTo>
                  <a:cubicBezTo>
                    <a:pt x="118" y="96"/>
                    <a:pt x="121" y="95"/>
                    <a:pt x="124" y="93"/>
                  </a:cubicBezTo>
                  <a:cubicBezTo>
                    <a:pt x="134" y="90"/>
                    <a:pt x="143" y="83"/>
                    <a:pt x="148" y="73"/>
                  </a:cubicBezTo>
                  <a:cubicBezTo>
                    <a:pt x="150" y="69"/>
                    <a:pt x="153" y="66"/>
                    <a:pt x="158" y="67"/>
                  </a:cubicBezTo>
                  <a:cubicBezTo>
                    <a:pt x="165" y="68"/>
                    <a:pt x="172" y="66"/>
                    <a:pt x="179" y="63"/>
                  </a:cubicBezTo>
                  <a:cubicBezTo>
                    <a:pt x="205" y="52"/>
                    <a:pt x="229" y="37"/>
                    <a:pt x="248" y="17"/>
                  </a:cubicBezTo>
                  <a:cubicBezTo>
                    <a:pt x="259" y="5"/>
                    <a:pt x="271" y="2"/>
                    <a:pt x="286" y="7"/>
                  </a:cubicBezTo>
                  <a:cubicBezTo>
                    <a:pt x="294" y="10"/>
                    <a:pt x="303" y="13"/>
                    <a:pt x="312" y="14"/>
                  </a:cubicBezTo>
                  <a:cubicBezTo>
                    <a:pt x="324" y="17"/>
                    <a:pt x="336" y="15"/>
                    <a:pt x="347" y="12"/>
                  </a:cubicBezTo>
                  <a:cubicBezTo>
                    <a:pt x="353" y="10"/>
                    <a:pt x="358" y="9"/>
                    <a:pt x="364" y="8"/>
                  </a:cubicBezTo>
                  <a:cubicBezTo>
                    <a:pt x="379" y="5"/>
                    <a:pt x="384" y="7"/>
                    <a:pt x="392" y="21"/>
                  </a:cubicBezTo>
                  <a:cubicBezTo>
                    <a:pt x="403" y="43"/>
                    <a:pt x="420" y="59"/>
                    <a:pt x="441" y="71"/>
                  </a:cubicBezTo>
                  <a:cubicBezTo>
                    <a:pt x="453" y="77"/>
                    <a:pt x="455" y="76"/>
                    <a:pt x="462" y="66"/>
                  </a:cubicBezTo>
                  <a:cubicBezTo>
                    <a:pt x="477" y="46"/>
                    <a:pt x="496" y="37"/>
                    <a:pt x="520" y="40"/>
                  </a:cubicBezTo>
                  <a:cubicBezTo>
                    <a:pt x="536" y="43"/>
                    <a:pt x="551" y="42"/>
                    <a:pt x="565" y="34"/>
                  </a:cubicBezTo>
                  <a:cubicBezTo>
                    <a:pt x="576" y="28"/>
                    <a:pt x="587" y="26"/>
                    <a:pt x="598" y="34"/>
                  </a:cubicBezTo>
                  <a:cubicBezTo>
                    <a:pt x="605" y="39"/>
                    <a:pt x="614" y="39"/>
                    <a:pt x="622" y="35"/>
                  </a:cubicBezTo>
                  <a:cubicBezTo>
                    <a:pt x="628" y="33"/>
                    <a:pt x="634" y="32"/>
                    <a:pt x="639" y="37"/>
                  </a:cubicBezTo>
                  <a:cubicBezTo>
                    <a:pt x="644" y="41"/>
                    <a:pt x="649" y="40"/>
                    <a:pt x="653" y="36"/>
                  </a:cubicBezTo>
                  <a:cubicBezTo>
                    <a:pt x="655" y="34"/>
                    <a:pt x="657" y="31"/>
                    <a:pt x="660" y="30"/>
                  </a:cubicBezTo>
                  <a:cubicBezTo>
                    <a:pt x="669" y="23"/>
                    <a:pt x="679" y="21"/>
                    <a:pt x="690" y="26"/>
                  </a:cubicBezTo>
                  <a:cubicBezTo>
                    <a:pt x="696" y="29"/>
                    <a:pt x="702" y="31"/>
                    <a:pt x="708" y="34"/>
                  </a:cubicBezTo>
                  <a:cubicBezTo>
                    <a:pt x="719" y="38"/>
                    <a:pt x="730" y="36"/>
                    <a:pt x="738" y="27"/>
                  </a:cubicBezTo>
                  <a:cubicBezTo>
                    <a:pt x="763" y="2"/>
                    <a:pt x="776" y="0"/>
                    <a:pt x="806" y="17"/>
                  </a:cubicBezTo>
                  <a:cubicBezTo>
                    <a:pt x="816" y="23"/>
                    <a:pt x="827" y="28"/>
                    <a:pt x="839" y="30"/>
                  </a:cubicBezTo>
                  <a:cubicBezTo>
                    <a:pt x="844" y="31"/>
                    <a:pt x="845" y="32"/>
                    <a:pt x="845" y="37"/>
                  </a:cubicBezTo>
                  <a:cubicBezTo>
                    <a:pt x="846" y="79"/>
                    <a:pt x="865" y="110"/>
                    <a:pt x="902" y="129"/>
                  </a:cubicBezTo>
                  <a:cubicBezTo>
                    <a:pt x="913" y="134"/>
                    <a:pt x="923" y="141"/>
                    <a:pt x="929" y="152"/>
                  </a:cubicBezTo>
                  <a:cubicBezTo>
                    <a:pt x="947" y="187"/>
                    <a:pt x="965" y="222"/>
                    <a:pt x="974" y="260"/>
                  </a:cubicBezTo>
                  <a:cubicBezTo>
                    <a:pt x="977" y="273"/>
                    <a:pt x="978" y="285"/>
                    <a:pt x="978" y="298"/>
                  </a:cubicBezTo>
                  <a:cubicBezTo>
                    <a:pt x="978" y="307"/>
                    <a:pt x="980" y="316"/>
                    <a:pt x="982" y="324"/>
                  </a:cubicBezTo>
                  <a:cubicBezTo>
                    <a:pt x="988" y="341"/>
                    <a:pt x="999" y="350"/>
                    <a:pt x="1016" y="349"/>
                  </a:cubicBezTo>
                  <a:cubicBezTo>
                    <a:pt x="1032" y="348"/>
                    <a:pt x="1046" y="349"/>
                    <a:pt x="1060" y="356"/>
                  </a:cubicBezTo>
                  <a:cubicBezTo>
                    <a:pt x="1072" y="362"/>
                    <a:pt x="1084" y="358"/>
                    <a:pt x="1095" y="350"/>
                  </a:cubicBezTo>
                  <a:cubicBezTo>
                    <a:pt x="1101" y="346"/>
                    <a:pt x="1107" y="341"/>
                    <a:pt x="1114" y="339"/>
                  </a:cubicBezTo>
                  <a:cubicBezTo>
                    <a:pt x="1120" y="337"/>
                    <a:pt x="1123" y="339"/>
                    <a:pt x="1123" y="346"/>
                  </a:cubicBezTo>
                  <a:cubicBezTo>
                    <a:pt x="1123" y="362"/>
                    <a:pt x="1130" y="377"/>
                    <a:pt x="1139" y="390"/>
                  </a:cubicBezTo>
                  <a:cubicBezTo>
                    <a:pt x="1155" y="411"/>
                    <a:pt x="1168" y="434"/>
                    <a:pt x="1182" y="456"/>
                  </a:cubicBezTo>
                  <a:cubicBezTo>
                    <a:pt x="1187" y="464"/>
                    <a:pt x="1192" y="471"/>
                    <a:pt x="1199" y="477"/>
                  </a:cubicBezTo>
                  <a:cubicBezTo>
                    <a:pt x="1205" y="484"/>
                    <a:pt x="1212" y="489"/>
                    <a:pt x="1222" y="489"/>
                  </a:cubicBezTo>
                  <a:cubicBezTo>
                    <a:pt x="1227" y="488"/>
                    <a:pt x="1229" y="490"/>
                    <a:pt x="1229" y="495"/>
                  </a:cubicBezTo>
                  <a:cubicBezTo>
                    <a:pt x="1229" y="506"/>
                    <a:pt x="1223" y="515"/>
                    <a:pt x="1220" y="525"/>
                  </a:cubicBezTo>
                  <a:cubicBezTo>
                    <a:pt x="1220" y="526"/>
                    <a:pt x="1218" y="527"/>
                    <a:pt x="1216" y="527"/>
                  </a:cubicBezTo>
                  <a:cubicBezTo>
                    <a:pt x="1213" y="527"/>
                    <a:pt x="1211" y="527"/>
                    <a:pt x="1208" y="528"/>
                  </a:cubicBezTo>
                  <a:cubicBezTo>
                    <a:pt x="1199" y="530"/>
                    <a:pt x="1191" y="535"/>
                    <a:pt x="1189" y="544"/>
                  </a:cubicBezTo>
                  <a:cubicBezTo>
                    <a:pt x="1186" y="554"/>
                    <a:pt x="1190" y="561"/>
                    <a:pt x="1197" y="567"/>
                  </a:cubicBezTo>
                  <a:cubicBezTo>
                    <a:pt x="1198" y="568"/>
                    <a:pt x="1200" y="569"/>
                    <a:pt x="1201" y="570"/>
                  </a:cubicBezTo>
                  <a:cubicBezTo>
                    <a:pt x="1211" y="578"/>
                    <a:pt x="1211" y="578"/>
                    <a:pt x="1207" y="590"/>
                  </a:cubicBezTo>
                  <a:cubicBezTo>
                    <a:pt x="1201" y="609"/>
                    <a:pt x="1209" y="623"/>
                    <a:pt x="1229" y="626"/>
                  </a:cubicBezTo>
                  <a:cubicBezTo>
                    <a:pt x="1243" y="627"/>
                    <a:pt x="1264" y="626"/>
                    <a:pt x="1280" y="613"/>
                  </a:cubicBezTo>
                  <a:cubicBezTo>
                    <a:pt x="1286" y="619"/>
                    <a:pt x="1292" y="624"/>
                    <a:pt x="1298" y="629"/>
                  </a:cubicBezTo>
                  <a:cubicBezTo>
                    <a:pt x="1306" y="635"/>
                    <a:pt x="1314" y="638"/>
                    <a:pt x="1324" y="637"/>
                  </a:cubicBezTo>
                  <a:cubicBezTo>
                    <a:pt x="1331" y="636"/>
                    <a:pt x="1337" y="638"/>
                    <a:pt x="1343" y="644"/>
                  </a:cubicBezTo>
                  <a:cubicBezTo>
                    <a:pt x="1350" y="652"/>
                    <a:pt x="1357" y="651"/>
                    <a:pt x="1364" y="643"/>
                  </a:cubicBezTo>
                  <a:cubicBezTo>
                    <a:pt x="1366" y="642"/>
                    <a:pt x="1367" y="640"/>
                    <a:pt x="1370" y="637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7" name="Freeform 53"/>
            <p:cNvSpPr>
              <a:spLocks/>
            </p:cNvSpPr>
            <p:nvPr/>
          </p:nvSpPr>
          <p:spPr bwMode="auto">
            <a:xfrm>
              <a:off x="5628" y="2302"/>
              <a:ext cx="564" cy="935"/>
            </a:xfrm>
            <a:custGeom>
              <a:avLst/>
              <a:gdLst>
                <a:gd name="T0" fmla="*/ 117 w 718"/>
                <a:gd name="T1" fmla="*/ 747 h 1189"/>
                <a:gd name="T2" fmla="*/ 141 w 718"/>
                <a:gd name="T3" fmla="*/ 664 h 1189"/>
                <a:gd name="T4" fmla="*/ 89 w 718"/>
                <a:gd name="T5" fmla="*/ 614 h 1189"/>
                <a:gd name="T6" fmla="*/ 47 w 718"/>
                <a:gd name="T7" fmla="*/ 579 h 1189"/>
                <a:gd name="T8" fmla="*/ 26 w 718"/>
                <a:gd name="T9" fmla="*/ 373 h 1189"/>
                <a:gd name="T10" fmla="*/ 78 w 718"/>
                <a:gd name="T11" fmla="*/ 272 h 1189"/>
                <a:gd name="T12" fmla="*/ 22 w 718"/>
                <a:gd name="T13" fmla="*/ 180 h 1189"/>
                <a:gd name="T14" fmla="*/ 2 w 718"/>
                <a:gd name="T15" fmla="*/ 114 h 1189"/>
                <a:gd name="T16" fmla="*/ 41 w 718"/>
                <a:gd name="T17" fmla="*/ 86 h 1189"/>
                <a:gd name="T18" fmla="*/ 106 w 718"/>
                <a:gd name="T19" fmla="*/ 71 h 1189"/>
                <a:gd name="T20" fmla="*/ 124 w 718"/>
                <a:gd name="T21" fmla="*/ 91 h 1189"/>
                <a:gd name="T22" fmla="*/ 207 w 718"/>
                <a:gd name="T23" fmla="*/ 25 h 1189"/>
                <a:gd name="T24" fmla="*/ 310 w 718"/>
                <a:gd name="T25" fmla="*/ 6 h 1189"/>
                <a:gd name="T26" fmla="*/ 287 w 718"/>
                <a:gd name="T27" fmla="*/ 70 h 1189"/>
                <a:gd name="T28" fmla="*/ 320 w 718"/>
                <a:gd name="T29" fmla="*/ 74 h 1189"/>
                <a:gd name="T30" fmla="*/ 280 w 718"/>
                <a:gd name="T31" fmla="*/ 121 h 1189"/>
                <a:gd name="T32" fmla="*/ 265 w 718"/>
                <a:gd name="T33" fmla="*/ 158 h 1189"/>
                <a:gd name="T34" fmla="*/ 322 w 718"/>
                <a:gd name="T35" fmla="*/ 209 h 1189"/>
                <a:gd name="T36" fmla="*/ 337 w 718"/>
                <a:gd name="T37" fmla="*/ 287 h 1189"/>
                <a:gd name="T38" fmla="*/ 369 w 718"/>
                <a:gd name="T39" fmla="*/ 328 h 1189"/>
                <a:gd name="T40" fmla="*/ 391 w 718"/>
                <a:gd name="T41" fmla="*/ 405 h 1189"/>
                <a:gd name="T42" fmla="*/ 464 w 718"/>
                <a:gd name="T43" fmla="*/ 419 h 1189"/>
                <a:gd name="T44" fmla="*/ 499 w 718"/>
                <a:gd name="T45" fmla="*/ 425 h 1189"/>
                <a:gd name="T46" fmla="*/ 595 w 718"/>
                <a:gd name="T47" fmla="*/ 406 h 1189"/>
                <a:gd name="T48" fmla="*/ 638 w 718"/>
                <a:gd name="T49" fmla="*/ 469 h 1189"/>
                <a:gd name="T50" fmla="*/ 650 w 718"/>
                <a:gd name="T51" fmla="*/ 551 h 1189"/>
                <a:gd name="T52" fmla="*/ 680 w 718"/>
                <a:gd name="T53" fmla="*/ 596 h 1189"/>
                <a:gd name="T54" fmla="*/ 662 w 718"/>
                <a:gd name="T55" fmla="*/ 676 h 1189"/>
                <a:gd name="T56" fmla="*/ 611 w 718"/>
                <a:gd name="T57" fmla="*/ 670 h 1189"/>
                <a:gd name="T58" fmla="*/ 561 w 718"/>
                <a:gd name="T59" fmla="*/ 717 h 1189"/>
                <a:gd name="T60" fmla="*/ 617 w 718"/>
                <a:gd name="T61" fmla="*/ 760 h 1189"/>
                <a:gd name="T62" fmla="*/ 640 w 718"/>
                <a:gd name="T63" fmla="*/ 823 h 1189"/>
                <a:gd name="T64" fmla="*/ 682 w 718"/>
                <a:gd name="T65" fmla="*/ 970 h 1189"/>
                <a:gd name="T66" fmla="*/ 685 w 718"/>
                <a:gd name="T67" fmla="*/ 1038 h 1189"/>
                <a:gd name="T68" fmla="*/ 696 w 718"/>
                <a:gd name="T69" fmla="*/ 1101 h 1189"/>
                <a:gd name="T70" fmla="*/ 563 w 718"/>
                <a:gd name="T71" fmla="*/ 1140 h 1189"/>
                <a:gd name="T72" fmla="*/ 436 w 718"/>
                <a:gd name="T73" fmla="*/ 1060 h 1189"/>
                <a:gd name="T74" fmla="*/ 311 w 718"/>
                <a:gd name="T75" fmla="*/ 1098 h 1189"/>
                <a:gd name="T76" fmla="*/ 229 w 718"/>
                <a:gd name="T77" fmla="*/ 1176 h 1189"/>
                <a:gd name="T78" fmla="*/ 109 w 718"/>
                <a:gd name="T79" fmla="*/ 1142 h 1189"/>
                <a:gd name="T80" fmla="*/ 20 w 718"/>
                <a:gd name="T81" fmla="*/ 1019 h 1189"/>
                <a:gd name="T82" fmla="*/ 93 w 718"/>
                <a:gd name="T83" fmla="*/ 938 h 1189"/>
                <a:gd name="T84" fmla="*/ 182 w 718"/>
                <a:gd name="T85" fmla="*/ 843 h 1189"/>
                <a:gd name="T86" fmla="*/ 157 w 718"/>
                <a:gd name="T87" fmla="*/ 831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8" h="1189">
                  <a:moveTo>
                    <a:pt x="157" y="831"/>
                  </a:moveTo>
                  <a:cubicBezTo>
                    <a:pt x="155" y="823"/>
                    <a:pt x="154" y="815"/>
                    <a:pt x="152" y="806"/>
                  </a:cubicBezTo>
                  <a:cubicBezTo>
                    <a:pt x="146" y="783"/>
                    <a:pt x="133" y="764"/>
                    <a:pt x="117" y="747"/>
                  </a:cubicBezTo>
                  <a:cubicBezTo>
                    <a:pt x="107" y="736"/>
                    <a:pt x="107" y="731"/>
                    <a:pt x="119" y="721"/>
                  </a:cubicBezTo>
                  <a:cubicBezTo>
                    <a:pt x="124" y="717"/>
                    <a:pt x="130" y="713"/>
                    <a:pt x="135" y="709"/>
                  </a:cubicBezTo>
                  <a:cubicBezTo>
                    <a:pt x="150" y="696"/>
                    <a:pt x="151" y="680"/>
                    <a:pt x="141" y="664"/>
                  </a:cubicBezTo>
                  <a:cubicBezTo>
                    <a:pt x="136" y="656"/>
                    <a:pt x="129" y="651"/>
                    <a:pt x="122" y="646"/>
                  </a:cubicBezTo>
                  <a:cubicBezTo>
                    <a:pt x="116" y="642"/>
                    <a:pt x="110" y="638"/>
                    <a:pt x="105" y="635"/>
                  </a:cubicBezTo>
                  <a:cubicBezTo>
                    <a:pt x="97" y="629"/>
                    <a:pt x="91" y="623"/>
                    <a:pt x="89" y="614"/>
                  </a:cubicBezTo>
                  <a:cubicBezTo>
                    <a:pt x="88" y="610"/>
                    <a:pt x="86" y="607"/>
                    <a:pt x="85" y="604"/>
                  </a:cubicBezTo>
                  <a:cubicBezTo>
                    <a:pt x="80" y="593"/>
                    <a:pt x="72" y="588"/>
                    <a:pt x="60" y="589"/>
                  </a:cubicBezTo>
                  <a:cubicBezTo>
                    <a:pt x="50" y="589"/>
                    <a:pt x="50" y="589"/>
                    <a:pt x="47" y="579"/>
                  </a:cubicBezTo>
                  <a:cubicBezTo>
                    <a:pt x="39" y="555"/>
                    <a:pt x="34" y="530"/>
                    <a:pt x="40" y="503"/>
                  </a:cubicBezTo>
                  <a:cubicBezTo>
                    <a:pt x="45" y="480"/>
                    <a:pt x="40" y="458"/>
                    <a:pt x="36" y="435"/>
                  </a:cubicBezTo>
                  <a:cubicBezTo>
                    <a:pt x="31" y="415"/>
                    <a:pt x="26" y="394"/>
                    <a:pt x="26" y="373"/>
                  </a:cubicBezTo>
                  <a:cubicBezTo>
                    <a:pt x="27" y="348"/>
                    <a:pt x="34" y="326"/>
                    <a:pt x="57" y="313"/>
                  </a:cubicBezTo>
                  <a:cubicBezTo>
                    <a:pt x="60" y="311"/>
                    <a:pt x="63" y="309"/>
                    <a:pt x="66" y="307"/>
                  </a:cubicBezTo>
                  <a:cubicBezTo>
                    <a:pt x="77" y="298"/>
                    <a:pt x="81" y="286"/>
                    <a:pt x="78" y="272"/>
                  </a:cubicBezTo>
                  <a:cubicBezTo>
                    <a:pt x="74" y="256"/>
                    <a:pt x="70" y="240"/>
                    <a:pt x="62" y="226"/>
                  </a:cubicBezTo>
                  <a:cubicBezTo>
                    <a:pt x="55" y="210"/>
                    <a:pt x="44" y="196"/>
                    <a:pt x="27" y="189"/>
                  </a:cubicBezTo>
                  <a:cubicBezTo>
                    <a:pt x="23" y="187"/>
                    <a:pt x="20" y="185"/>
                    <a:pt x="22" y="180"/>
                  </a:cubicBezTo>
                  <a:cubicBezTo>
                    <a:pt x="27" y="167"/>
                    <a:pt x="24" y="155"/>
                    <a:pt x="17" y="144"/>
                  </a:cubicBezTo>
                  <a:cubicBezTo>
                    <a:pt x="14" y="138"/>
                    <a:pt x="10" y="133"/>
                    <a:pt x="7" y="127"/>
                  </a:cubicBezTo>
                  <a:cubicBezTo>
                    <a:pt x="5" y="123"/>
                    <a:pt x="3" y="119"/>
                    <a:pt x="2" y="114"/>
                  </a:cubicBezTo>
                  <a:cubicBezTo>
                    <a:pt x="0" y="104"/>
                    <a:pt x="3" y="97"/>
                    <a:pt x="12" y="92"/>
                  </a:cubicBezTo>
                  <a:cubicBezTo>
                    <a:pt x="14" y="90"/>
                    <a:pt x="17" y="89"/>
                    <a:pt x="19" y="88"/>
                  </a:cubicBezTo>
                  <a:cubicBezTo>
                    <a:pt x="26" y="83"/>
                    <a:pt x="33" y="82"/>
                    <a:pt x="41" y="86"/>
                  </a:cubicBezTo>
                  <a:cubicBezTo>
                    <a:pt x="50" y="91"/>
                    <a:pt x="60" y="94"/>
                    <a:pt x="72" y="94"/>
                  </a:cubicBezTo>
                  <a:cubicBezTo>
                    <a:pt x="83" y="95"/>
                    <a:pt x="92" y="91"/>
                    <a:pt x="98" y="81"/>
                  </a:cubicBezTo>
                  <a:cubicBezTo>
                    <a:pt x="100" y="77"/>
                    <a:pt x="102" y="73"/>
                    <a:pt x="106" y="71"/>
                  </a:cubicBezTo>
                  <a:cubicBezTo>
                    <a:pt x="111" y="68"/>
                    <a:pt x="116" y="70"/>
                    <a:pt x="116" y="77"/>
                  </a:cubicBezTo>
                  <a:cubicBezTo>
                    <a:pt x="116" y="79"/>
                    <a:pt x="116" y="81"/>
                    <a:pt x="116" y="83"/>
                  </a:cubicBezTo>
                  <a:cubicBezTo>
                    <a:pt x="116" y="88"/>
                    <a:pt x="119" y="91"/>
                    <a:pt x="124" y="91"/>
                  </a:cubicBezTo>
                  <a:cubicBezTo>
                    <a:pt x="153" y="93"/>
                    <a:pt x="169" y="88"/>
                    <a:pt x="179" y="62"/>
                  </a:cubicBezTo>
                  <a:cubicBezTo>
                    <a:pt x="182" y="53"/>
                    <a:pt x="186" y="44"/>
                    <a:pt x="189" y="35"/>
                  </a:cubicBezTo>
                  <a:cubicBezTo>
                    <a:pt x="194" y="25"/>
                    <a:pt x="196" y="24"/>
                    <a:pt x="207" y="25"/>
                  </a:cubicBezTo>
                  <a:cubicBezTo>
                    <a:pt x="225" y="28"/>
                    <a:pt x="242" y="23"/>
                    <a:pt x="259" y="18"/>
                  </a:cubicBezTo>
                  <a:cubicBezTo>
                    <a:pt x="268" y="15"/>
                    <a:pt x="277" y="10"/>
                    <a:pt x="285" y="7"/>
                  </a:cubicBezTo>
                  <a:cubicBezTo>
                    <a:pt x="298" y="1"/>
                    <a:pt x="306" y="0"/>
                    <a:pt x="310" y="6"/>
                  </a:cubicBezTo>
                  <a:cubicBezTo>
                    <a:pt x="314" y="12"/>
                    <a:pt x="311" y="18"/>
                    <a:pt x="299" y="28"/>
                  </a:cubicBezTo>
                  <a:cubicBezTo>
                    <a:pt x="293" y="34"/>
                    <a:pt x="286" y="39"/>
                    <a:pt x="280" y="46"/>
                  </a:cubicBezTo>
                  <a:cubicBezTo>
                    <a:pt x="273" y="56"/>
                    <a:pt x="276" y="65"/>
                    <a:pt x="287" y="70"/>
                  </a:cubicBezTo>
                  <a:cubicBezTo>
                    <a:pt x="292" y="72"/>
                    <a:pt x="296" y="70"/>
                    <a:pt x="300" y="67"/>
                  </a:cubicBezTo>
                  <a:cubicBezTo>
                    <a:pt x="308" y="63"/>
                    <a:pt x="317" y="60"/>
                    <a:pt x="326" y="66"/>
                  </a:cubicBezTo>
                  <a:cubicBezTo>
                    <a:pt x="326" y="70"/>
                    <a:pt x="323" y="72"/>
                    <a:pt x="320" y="74"/>
                  </a:cubicBezTo>
                  <a:cubicBezTo>
                    <a:pt x="316" y="78"/>
                    <a:pt x="310" y="81"/>
                    <a:pt x="306" y="84"/>
                  </a:cubicBezTo>
                  <a:cubicBezTo>
                    <a:pt x="298" y="90"/>
                    <a:pt x="293" y="97"/>
                    <a:pt x="294" y="107"/>
                  </a:cubicBezTo>
                  <a:cubicBezTo>
                    <a:pt x="294" y="118"/>
                    <a:pt x="292" y="120"/>
                    <a:pt x="280" y="121"/>
                  </a:cubicBezTo>
                  <a:cubicBezTo>
                    <a:pt x="278" y="121"/>
                    <a:pt x="275" y="121"/>
                    <a:pt x="273" y="121"/>
                  </a:cubicBezTo>
                  <a:cubicBezTo>
                    <a:pt x="263" y="121"/>
                    <a:pt x="256" y="128"/>
                    <a:pt x="254" y="136"/>
                  </a:cubicBezTo>
                  <a:cubicBezTo>
                    <a:pt x="253" y="145"/>
                    <a:pt x="258" y="154"/>
                    <a:pt x="265" y="158"/>
                  </a:cubicBezTo>
                  <a:cubicBezTo>
                    <a:pt x="269" y="159"/>
                    <a:pt x="273" y="161"/>
                    <a:pt x="276" y="161"/>
                  </a:cubicBezTo>
                  <a:cubicBezTo>
                    <a:pt x="286" y="163"/>
                    <a:pt x="294" y="168"/>
                    <a:pt x="300" y="176"/>
                  </a:cubicBezTo>
                  <a:cubicBezTo>
                    <a:pt x="308" y="186"/>
                    <a:pt x="316" y="197"/>
                    <a:pt x="322" y="209"/>
                  </a:cubicBezTo>
                  <a:cubicBezTo>
                    <a:pt x="326" y="219"/>
                    <a:pt x="328" y="230"/>
                    <a:pt x="325" y="241"/>
                  </a:cubicBezTo>
                  <a:cubicBezTo>
                    <a:pt x="323" y="247"/>
                    <a:pt x="322" y="253"/>
                    <a:pt x="321" y="260"/>
                  </a:cubicBezTo>
                  <a:cubicBezTo>
                    <a:pt x="320" y="273"/>
                    <a:pt x="326" y="281"/>
                    <a:pt x="337" y="287"/>
                  </a:cubicBezTo>
                  <a:cubicBezTo>
                    <a:pt x="343" y="290"/>
                    <a:pt x="350" y="292"/>
                    <a:pt x="356" y="295"/>
                  </a:cubicBezTo>
                  <a:cubicBezTo>
                    <a:pt x="366" y="300"/>
                    <a:pt x="367" y="301"/>
                    <a:pt x="366" y="312"/>
                  </a:cubicBezTo>
                  <a:cubicBezTo>
                    <a:pt x="365" y="318"/>
                    <a:pt x="365" y="323"/>
                    <a:pt x="369" y="328"/>
                  </a:cubicBezTo>
                  <a:cubicBezTo>
                    <a:pt x="377" y="340"/>
                    <a:pt x="379" y="353"/>
                    <a:pt x="379" y="367"/>
                  </a:cubicBezTo>
                  <a:cubicBezTo>
                    <a:pt x="378" y="375"/>
                    <a:pt x="378" y="382"/>
                    <a:pt x="378" y="389"/>
                  </a:cubicBezTo>
                  <a:cubicBezTo>
                    <a:pt x="378" y="401"/>
                    <a:pt x="379" y="403"/>
                    <a:pt x="391" y="405"/>
                  </a:cubicBezTo>
                  <a:cubicBezTo>
                    <a:pt x="399" y="407"/>
                    <a:pt x="408" y="407"/>
                    <a:pt x="416" y="407"/>
                  </a:cubicBezTo>
                  <a:cubicBezTo>
                    <a:pt x="426" y="407"/>
                    <a:pt x="435" y="408"/>
                    <a:pt x="443" y="416"/>
                  </a:cubicBezTo>
                  <a:cubicBezTo>
                    <a:pt x="449" y="421"/>
                    <a:pt x="456" y="422"/>
                    <a:pt x="464" y="419"/>
                  </a:cubicBezTo>
                  <a:cubicBezTo>
                    <a:pt x="470" y="417"/>
                    <a:pt x="477" y="415"/>
                    <a:pt x="484" y="414"/>
                  </a:cubicBezTo>
                  <a:cubicBezTo>
                    <a:pt x="487" y="414"/>
                    <a:pt x="490" y="415"/>
                    <a:pt x="491" y="420"/>
                  </a:cubicBezTo>
                  <a:cubicBezTo>
                    <a:pt x="491" y="425"/>
                    <a:pt x="494" y="425"/>
                    <a:pt x="499" y="425"/>
                  </a:cubicBezTo>
                  <a:cubicBezTo>
                    <a:pt x="517" y="425"/>
                    <a:pt x="536" y="426"/>
                    <a:pt x="554" y="426"/>
                  </a:cubicBezTo>
                  <a:cubicBezTo>
                    <a:pt x="566" y="425"/>
                    <a:pt x="568" y="424"/>
                    <a:pt x="572" y="413"/>
                  </a:cubicBezTo>
                  <a:cubicBezTo>
                    <a:pt x="578" y="399"/>
                    <a:pt x="583" y="397"/>
                    <a:pt x="595" y="406"/>
                  </a:cubicBezTo>
                  <a:cubicBezTo>
                    <a:pt x="605" y="413"/>
                    <a:pt x="612" y="421"/>
                    <a:pt x="610" y="435"/>
                  </a:cubicBezTo>
                  <a:cubicBezTo>
                    <a:pt x="608" y="445"/>
                    <a:pt x="613" y="453"/>
                    <a:pt x="622" y="459"/>
                  </a:cubicBezTo>
                  <a:cubicBezTo>
                    <a:pt x="627" y="462"/>
                    <a:pt x="633" y="466"/>
                    <a:pt x="638" y="469"/>
                  </a:cubicBezTo>
                  <a:cubicBezTo>
                    <a:pt x="648" y="475"/>
                    <a:pt x="652" y="484"/>
                    <a:pt x="652" y="495"/>
                  </a:cubicBezTo>
                  <a:cubicBezTo>
                    <a:pt x="652" y="502"/>
                    <a:pt x="652" y="508"/>
                    <a:pt x="651" y="514"/>
                  </a:cubicBezTo>
                  <a:cubicBezTo>
                    <a:pt x="650" y="526"/>
                    <a:pt x="649" y="539"/>
                    <a:pt x="650" y="551"/>
                  </a:cubicBezTo>
                  <a:cubicBezTo>
                    <a:pt x="651" y="565"/>
                    <a:pt x="657" y="577"/>
                    <a:pt x="671" y="584"/>
                  </a:cubicBezTo>
                  <a:cubicBezTo>
                    <a:pt x="673" y="585"/>
                    <a:pt x="675" y="586"/>
                    <a:pt x="678" y="587"/>
                  </a:cubicBezTo>
                  <a:cubicBezTo>
                    <a:pt x="681" y="589"/>
                    <a:pt x="683" y="592"/>
                    <a:pt x="680" y="596"/>
                  </a:cubicBezTo>
                  <a:cubicBezTo>
                    <a:pt x="673" y="606"/>
                    <a:pt x="676" y="616"/>
                    <a:pt x="682" y="625"/>
                  </a:cubicBezTo>
                  <a:cubicBezTo>
                    <a:pt x="690" y="639"/>
                    <a:pt x="688" y="652"/>
                    <a:pt x="684" y="666"/>
                  </a:cubicBezTo>
                  <a:cubicBezTo>
                    <a:pt x="680" y="679"/>
                    <a:pt x="674" y="681"/>
                    <a:pt x="662" y="676"/>
                  </a:cubicBezTo>
                  <a:cubicBezTo>
                    <a:pt x="658" y="674"/>
                    <a:pt x="655" y="672"/>
                    <a:pt x="651" y="670"/>
                  </a:cubicBezTo>
                  <a:cubicBezTo>
                    <a:pt x="643" y="666"/>
                    <a:pt x="635" y="666"/>
                    <a:pt x="628" y="671"/>
                  </a:cubicBezTo>
                  <a:cubicBezTo>
                    <a:pt x="622" y="675"/>
                    <a:pt x="617" y="675"/>
                    <a:pt x="611" y="670"/>
                  </a:cubicBezTo>
                  <a:cubicBezTo>
                    <a:pt x="607" y="667"/>
                    <a:pt x="603" y="668"/>
                    <a:pt x="600" y="672"/>
                  </a:cubicBezTo>
                  <a:cubicBezTo>
                    <a:pt x="590" y="687"/>
                    <a:pt x="577" y="697"/>
                    <a:pt x="561" y="705"/>
                  </a:cubicBezTo>
                  <a:cubicBezTo>
                    <a:pt x="554" y="709"/>
                    <a:pt x="554" y="714"/>
                    <a:pt x="561" y="717"/>
                  </a:cubicBezTo>
                  <a:cubicBezTo>
                    <a:pt x="569" y="720"/>
                    <a:pt x="575" y="726"/>
                    <a:pt x="579" y="732"/>
                  </a:cubicBezTo>
                  <a:cubicBezTo>
                    <a:pt x="585" y="740"/>
                    <a:pt x="592" y="745"/>
                    <a:pt x="600" y="750"/>
                  </a:cubicBezTo>
                  <a:cubicBezTo>
                    <a:pt x="606" y="753"/>
                    <a:pt x="611" y="756"/>
                    <a:pt x="617" y="760"/>
                  </a:cubicBezTo>
                  <a:cubicBezTo>
                    <a:pt x="623" y="764"/>
                    <a:pt x="628" y="769"/>
                    <a:pt x="627" y="778"/>
                  </a:cubicBezTo>
                  <a:cubicBezTo>
                    <a:pt x="626" y="783"/>
                    <a:pt x="629" y="788"/>
                    <a:pt x="632" y="792"/>
                  </a:cubicBezTo>
                  <a:cubicBezTo>
                    <a:pt x="641" y="801"/>
                    <a:pt x="642" y="811"/>
                    <a:pt x="640" y="823"/>
                  </a:cubicBezTo>
                  <a:cubicBezTo>
                    <a:pt x="638" y="837"/>
                    <a:pt x="643" y="848"/>
                    <a:pt x="656" y="855"/>
                  </a:cubicBezTo>
                  <a:cubicBezTo>
                    <a:pt x="689" y="873"/>
                    <a:pt x="695" y="900"/>
                    <a:pt x="691" y="933"/>
                  </a:cubicBezTo>
                  <a:cubicBezTo>
                    <a:pt x="689" y="946"/>
                    <a:pt x="686" y="958"/>
                    <a:pt x="682" y="970"/>
                  </a:cubicBezTo>
                  <a:cubicBezTo>
                    <a:pt x="678" y="979"/>
                    <a:pt x="678" y="988"/>
                    <a:pt x="681" y="998"/>
                  </a:cubicBezTo>
                  <a:cubicBezTo>
                    <a:pt x="685" y="1006"/>
                    <a:pt x="686" y="1014"/>
                    <a:pt x="680" y="1022"/>
                  </a:cubicBezTo>
                  <a:cubicBezTo>
                    <a:pt x="676" y="1027"/>
                    <a:pt x="679" y="1035"/>
                    <a:pt x="685" y="1038"/>
                  </a:cubicBezTo>
                  <a:cubicBezTo>
                    <a:pt x="688" y="1040"/>
                    <a:pt x="691" y="1040"/>
                    <a:pt x="694" y="1041"/>
                  </a:cubicBezTo>
                  <a:cubicBezTo>
                    <a:pt x="709" y="1044"/>
                    <a:pt x="717" y="1055"/>
                    <a:pt x="718" y="1073"/>
                  </a:cubicBezTo>
                  <a:cubicBezTo>
                    <a:pt x="718" y="1089"/>
                    <a:pt x="712" y="1099"/>
                    <a:pt x="696" y="1101"/>
                  </a:cubicBezTo>
                  <a:cubicBezTo>
                    <a:pt x="674" y="1104"/>
                    <a:pt x="654" y="1112"/>
                    <a:pt x="635" y="1121"/>
                  </a:cubicBezTo>
                  <a:cubicBezTo>
                    <a:pt x="620" y="1127"/>
                    <a:pt x="605" y="1130"/>
                    <a:pt x="590" y="1131"/>
                  </a:cubicBezTo>
                  <a:cubicBezTo>
                    <a:pt x="580" y="1132"/>
                    <a:pt x="571" y="1134"/>
                    <a:pt x="563" y="1140"/>
                  </a:cubicBezTo>
                  <a:cubicBezTo>
                    <a:pt x="549" y="1148"/>
                    <a:pt x="535" y="1147"/>
                    <a:pt x="521" y="1140"/>
                  </a:cubicBezTo>
                  <a:cubicBezTo>
                    <a:pt x="507" y="1133"/>
                    <a:pt x="495" y="1123"/>
                    <a:pt x="485" y="1112"/>
                  </a:cubicBezTo>
                  <a:cubicBezTo>
                    <a:pt x="468" y="1094"/>
                    <a:pt x="452" y="1077"/>
                    <a:pt x="436" y="1060"/>
                  </a:cubicBezTo>
                  <a:cubicBezTo>
                    <a:pt x="428" y="1051"/>
                    <a:pt x="419" y="1043"/>
                    <a:pt x="408" y="1037"/>
                  </a:cubicBezTo>
                  <a:cubicBezTo>
                    <a:pt x="380" y="1022"/>
                    <a:pt x="347" y="1033"/>
                    <a:pt x="335" y="1063"/>
                  </a:cubicBezTo>
                  <a:cubicBezTo>
                    <a:pt x="329" y="1076"/>
                    <a:pt x="322" y="1088"/>
                    <a:pt x="311" y="1098"/>
                  </a:cubicBezTo>
                  <a:cubicBezTo>
                    <a:pt x="301" y="1108"/>
                    <a:pt x="292" y="1118"/>
                    <a:pt x="284" y="1130"/>
                  </a:cubicBezTo>
                  <a:cubicBezTo>
                    <a:pt x="278" y="1138"/>
                    <a:pt x="271" y="1145"/>
                    <a:pt x="263" y="1149"/>
                  </a:cubicBezTo>
                  <a:cubicBezTo>
                    <a:pt x="250" y="1156"/>
                    <a:pt x="239" y="1165"/>
                    <a:pt x="229" y="1176"/>
                  </a:cubicBezTo>
                  <a:cubicBezTo>
                    <a:pt x="220" y="1187"/>
                    <a:pt x="208" y="1189"/>
                    <a:pt x="194" y="1184"/>
                  </a:cubicBezTo>
                  <a:cubicBezTo>
                    <a:pt x="167" y="1174"/>
                    <a:pt x="139" y="1167"/>
                    <a:pt x="117" y="1146"/>
                  </a:cubicBezTo>
                  <a:cubicBezTo>
                    <a:pt x="115" y="1144"/>
                    <a:pt x="112" y="1143"/>
                    <a:pt x="109" y="1142"/>
                  </a:cubicBezTo>
                  <a:cubicBezTo>
                    <a:pt x="81" y="1130"/>
                    <a:pt x="59" y="1111"/>
                    <a:pt x="38" y="1089"/>
                  </a:cubicBezTo>
                  <a:cubicBezTo>
                    <a:pt x="29" y="1080"/>
                    <a:pt x="23" y="1070"/>
                    <a:pt x="18" y="1058"/>
                  </a:cubicBezTo>
                  <a:cubicBezTo>
                    <a:pt x="13" y="1045"/>
                    <a:pt x="14" y="1032"/>
                    <a:pt x="20" y="1019"/>
                  </a:cubicBezTo>
                  <a:cubicBezTo>
                    <a:pt x="26" y="1007"/>
                    <a:pt x="34" y="997"/>
                    <a:pt x="43" y="989"/>
                  </a:cubicBezTo>
                  <a:cubicBezTo>
                    <a:pt x="52" y="981"/>
                    <a:pt x="60" y="974"/>
                    <a:pt x="68" y="966"/>
                  </a:cubicBezTo>
                  <a:cubicBezTo>
                    <a:pt x="78" y="958"/>
                    <a:pt x="86" y="949"/>
                    <a:pt x="93" y="938"/>
                  </a:cubicBezTo>
                  <a:cubicBezTo>
                    <a:pt x="107" y="918"/>
                    <a:pt x="124" y="902"/>
                    <a:pt x="144" y="888"/>
                  </a:cubicBezTo>
                  <a:cubicBezTo>
                    <a:pt x="153" y="882"/>
                    <a:pt x="163" y="875"/>
                    <a:pt x="171" y="867"/>
                  </a:cubicBezTo>
                  <a:cubicBezTo>
                    <a:pt x="178" y="861"/>
                    <a:pt x="183" y="853"/>
                    <a:pt x="182" y="843"/>
                  </a:cubicBezTo>
                  <a:cubicBezTo>
                    <a:pt x="182" y="834"/>
                    <a:pt x="180" y="832"/>
                    <a:pt x="171" y="831"/>
                  </a:cubicBezTo>
                  <a:cubicBezTo>
                    <a:pt x="168" y="831"/>
                    <a:pt x="166" y="832"/>
                    <a:pt x="163" y="832"/>
                  </a:cubicBezTo>
                  <a:cubicBezTo>
                    <a:pt x="161" y="832"/>
                    <a:pt x="159" y="833"/>
                    <a:pt x="157" y="831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8" name="Freeform 54"/>
            <p:cNvSpPr>
              <a:spLocks/>
            </p:cNvSpPr>
            <p:nvPr/>
          </p:nvSpPr>
          <p:spPr bwMode="auto">
            <a:xfrm>
              <a:off x="3478" y="341"/>
              <a:ext cx="764" cy="533"/>
            </a:xfrm>
            <a:custGeom>
              <a:avLst/>
              <a:gdLst>
                <a:gd name="T0" fmla="*/ 365 w 972"/>
                <a:gd name="T1" fmla="*/ 85 h 678"/>
                <a:gd name="T2" fmla="*/ 384 w 972"/>
                <a:gd name="T3" fmla="*/ 33 h 678"/>
                <a:gd name="T4" fmla="*/ 413 w 972"/>
                <a:gd name="T5" fmla="*/ 11 h 678"/>
                <a:gd name="T6" fmla="*/ 455 w 972"/>
                <a:gd name="T7" fmla="*/ 10 h 678"/>
                <a:gd name="T8" fmla="*/ 487 w 972"/>
                <a:gd name="T9" fmla="*/ 22 h 678"/>
                <a:gd name="T10" fmla="*/ 545 w 972"/>
                <a:gd name="T11" fmla="*/ 48 h 678"/>
                <a:gd name="T12" fmla="*/ 571 w 972"/>
                <a:gd name="T13" fmla="*/ 83 h 678"/>
                <a:gd name="T14" fmla="*/ 665 w 972"/>
                <a:gd name="T15" fmla="*/ 61 h 678"/>
                <a:gd name="T16" fmla="*/ 718 w 972"/>
                <a:gd name="T17" fmla="*/ 80 h 678"/>
                <a:gd name="T18" fmla="*/ 744 w 972"/>
                <a:gd name="T19" fmla="*/ 92 h 678"/>
                <a:gd name="T20" fmla="*/ 785 w 972"/>
                <a:gd name="T21" fmla="*/ 83 h 678"/>
                <a:gd name="T22" fmla="*/ 813 w 972"/>
                <a:gd name="T23" fmla="*/ 82 h 678"/>
                <a:gd name="T24" fmla="*/ 863 w 972"/>
                <a:gd name="T25" fmla="*/ 95 h 678"/>
                <a:gd name="T26" fmla="*/ 905 w 972"/>
                <a:gd name="T27" fmla="*/ 119 h 678"/>
                <a:gd name="T28" fmla="*/ 928 w 972"/>
                <a:gd name="T29" fmla="*/ 169 h 678"/>
                <a:gd name="T30" fmla="*/ 966 w 972"/>
                <a:gd name="T31" fmla="*/ 198 h 678"/>
                <a:gd name="T32" fmla="*/ 961 w 972"/>
                <a:gd name="T33" fmla="*/ 253 h 678"/>
                <a:gd name="T34" fmla="*/ 944 w 972"/>
                <a:gd name="T35" fmla="*/ 306 h 678"/>
                <a:gd name="T36" fmla="*/ 923 w 972"/>
                <a:gd name="T37" fmla="*/ 347 h 678"/>
                <a:gd name="T38" fmla="*/ 901 w 972"/>
                <a:gd name="T39" fmla="*/ 351 h 678"/>
                <a:gd name="T40" fmla="*/ 871 w 972"/>
                <a:gd name="T41" fmla="*/ 387 h 678"/>
                <a:gd name="T42" fmla="*/ 851 w 972"/>
                <a:gd name="T43" fmla="*/ 444 h 678"/>
                <a:gd name="T44" fmla="*/ 777 w 972"/>
                <a:gd name="T45" fmla="*/ 460 h 678"/>
                <a:gd name="T46" fmla="*/ 715 w 972"/>
                <a:gd name="T47" fmla="*/ 442 h 678"/>
                <a:gd name="T48" fmla="*/ 682 w 972"/>
                <a:gd name="T49" fmla="*/ 419 h 678"/>
                <a:gd name="T50" fmla="*/ 637 w 972"/>
                <a:gd name="T51" fmla="*/ 417 h 678"/>
                <a:gd name="T52" fmla="*/ 620 w 972"/>
                <a:gd name="T53" fmla="*/ 385 h 678"/>
                <a:gd name="T54" fmla="*/ 592 w 972"/>
                <a:gd name="T55" fmla="*/ 347 h 678"/>
                <a:gd name="T56" fmla="*/ 501 w 972"/>
                <a:gd name="T57" fmla="*/ 391 h 678"/>
                <a:gd name="T58" fmla="*/ 488 w 972"/>
                <a:gd name="T59" fmla="*/ 368 h 678"/>
                <a:gd name="T60" fmla="*/ 403 w 972"/>
                <a:gd name="T61" fmla="*/ 369 h 678"/>
                <a:gd name="T62" fmla="*/ 363 w 972"/>
                <a:gd name="T63" fmla="*/ 386 h 678"/>
                <a:gd name="T64" fmla="*/ 286 w 972"/>
                <a:gd name="T65" fmla="*/ 408 h 678"/>
                <a:gd name="T66" fmla="*/ 307 w 972"/>
                <a:gd name="T67" fmla="*/ 480 h 678"/>
                <a:gd name="T68" fmla="*/ 319 w 972"/>
                <a:gd name="T69" fmla="*/ 516 h 678"/>
                <a:gd name="T70" fmla="*/ 327 w 972"/>
                <a:gd name="T71" fmla="*/ 565 h 678"/>
                <a:gd name="T72" fmla="*/ 351 w 972"/>
                <a:gd name="T73" fmla="*/ 601 h 678"/>
                <a:gd name="T74" fmla="*/ 345 w 972"/>
                <a:gd name="T75" fmla="*/ 651 h 678"/>
                <a:gd name="T76" fmla="*/ 293 w 972"/>
                <a:gd name="T77" fmla="*/ 662 h 678"/>
                <a:gd name="T78" fmla="*/ 272 w 972"/>
                <a:gd name="T79" fmla="*/ 670 h 678"/>
                <a:gd name="T80" fmla="*/ 234 w 972"/>
                <a:gd name="T81" fmla="*/ 657 h 678"/>
                <a:gd name="T82" fmla="*/ 201 w 972"/>
                <a:gd name="T83" fmla="*/ 676 h 678"/>
                <a:gd name="T84" fmla="*/ 173 w 972"/>
                <a:gd name="T85" fmla="*/ 649 h 678"/>
                <a:gd name="T86" fmla="*/ 162 w 972"/>
                <a:gd name="T87" fmla="*/ 597 h 678"/>
                <a:gd name="T88" fmla="*/ 146 w 972"/>
                <a:gd name="T89" fmla="*/ 541 h 678"/>
                <a:gd name="T90" fmla="*/ 118 w 972"/>
                <a:gd name="T91" fmla="*/ 486 h 678"/>
                <a:gd name="T92" fmla="*/ 101 w 972"/>
                <a:gd name="T93" fmla="*/ 457 h 678"/>
                <a:gd name="T94" fmla="*/ 66 w 972"/>
                <a:gd name="T95" fmla="*/ 410 h 678"/>
                <a:gd name="T96" fmla="*/ 10 w 972"/>
                <a:gd name="T97" fmla="*/ 395 h 678"/>
                <a:gd name="T98" fmla="*/ 5 w 972"/>
                <a:gd name="T99" fmla="*/ 382 h 678"/>
                <a:gd name="T100" fmla="*/ 34 w 972"/>
                <a:gd name="T101" fmla="*/ 360 h 678"/>
                <a:gd name="T102" fmla="*/ 76 w 972"/>
                <a:gd name="T103" fmla="*/ 324 h 678"/>
                <a:gd name="T104" fmla="*/ 129 w 972"/>
                <a:gd name="T105" fmla="*/ 295 h 678"/>
                <a:gd name="T106" fmla="*/ 161 w 972"/>
                <a:gd name="T107" fmla="*/ 258 h 678"/>
                <a:gd name="T108" fmla="*/ 199 w 972"/>
                <a:gd name="T109" fmla="*/ 259 h 678"/>
                <a:gd name="T110" fmla="*/ 240 w 972"/>
                <a:gd name="T111" fmla="*/ 222 h 678"/>
                <a:gd name="T112" fmla="*/ 255 w 972"/>
                <a:gd name="T113" fmla="*/ 162 h 678"/>
                <a:gd name="T114" fmla="*/ 262 w 972"/>
                <a:gd name="T115" fmla="*/ 126 h 678"/>
                <a:gd name="T116" fmla="*/ 302 w 972"/>
                <a:gd name="T117" fmla="*/ 88 h 678"/>
                <a:gd name="T118" fmla="*/ 319 w 972"/>
                <a:gd name="T119" fmla="*/ 86 h 678"/>
                <a:gd name="T120" fmla="*/ 361 w 972"/>
                <a:gd name="T121" fmla="*/ 109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2" h="678">
                  <a:moveTo>
                    <a:pt x="369" y="109"/>
                  </a:moveTo>
                  <a:cubicBezTo>
                    <a:pt x="370" y="100"/>
                    <a:pt x="367" y="92"/>
                    <a:pt x="365" y="85"/>
                  </a:cubicBezTo>
                  <a:cubicBezTo>
                    <a:pt x="362" y="72"/>
                    <a:pt x="363" y="61"/>
                    <a:pt x="375" y="53"/>
                  </a:cubicBezTo>
                  <a:cubicBezTo>
                    <a:pt x="381" y="48"/>
                    <a:pt x="385" y="41"/>
                    <a:pt x="384" y="33"/>
                  </a:cubicBezTo>
                  <a:cubicBezTo>
                    <a:pt x="383" y="24"/>
                    <a:pt x="387" y="20"/>
                    <a:pt x="394" y="17"/>
                  </a:cubicBezTo>
                  <a:cubicBezTo>
                    <a:pt x="400" y="14"/>
                    <a:pt x="407" y="13"/>
                    <a:pt x="413" y="11"/>
                  </a:cubicBezTo>
                  <a:cubicBezTo>
                    <a:pt x="419" y="9"/>
                    <a:pt x="426" y="8"/>
                    <a:pt x="431" y="5"/>
                  </a:cubicBezTo>
                  <a:cubicBezTo>
                    <a:pt x="441" y="0"/>
                    <a:pt x="448" y="2"/>
                    <a:pt x="455" y="10"/>
                  </a:cubicBezTo>
                  <a:cubicBezTo>
                    <a:pt x="458" y="12"/>
                    <a:pt x="461" y="15"/>
                    <a:pt x="464" y="17"/>
                  </a:cubicBezTo>
                  <a:cubicBezTo>
                    <a:pt x="471" y="23"/>
                    <a:pt x="478" y="25"/>
                    <a:pt x="487" y="22"/>
                  </a:cubicBezTo>
                  <a:cubicBezTo>
                    <a:pt x="495" y="18"/>
                    <a:pt x="505" y="17"/>
                    <a:pt x="514" y="18"/>
                  </a:cubicBezTo>
                  <a:cubicBezTo>
                    <a:pt x="531" y="19"/>
                    <a:pt x="543" y="31"/>
                    <a:pt x="545" y="48"/>
                  </a:cubicBezTo>
                  <a:cubicBezTo>
                    <a:pt x="545" y="49"/>
                    <a:pt x="545" y="51"/>
                    <a:pt x="545" y="53"/>
                  </a:cubicBezTo>
                  <a:cubicBezTo>
                    <a:pt x="547" y="69"/>
                    <a:pt x="555" y="79"/>
                    <a:pt x="571" y="83"/>
                  </a:cubicBezTo>
                  <a:cubicBezTo>
                    <a:pt x="579" y="85"/>
                    <a:pt x="587" y="86"/>
                    <a:pt x="595" y="85"/>
                  </a:cubicBezTo>
                  <a:cubicBezTo>
                    <a:pt x="620" y="82"/>
                    <a:pt x="644" y="76"/>
                    <a:pt x="665" y="61"/>
                  </a:cubicBezTo>
                  <a:cubicBezTo>
                    <a:pt x="678" y="51"/>
                    <a:pt x="691" y="52"/>
                    <a:pt x="704" y="63"/>
                  </a:cubicBezTo>
                  <a:cubicBezTo>
                    <a:pt x="709" y="68"/>
                    <a:pt x="714" y="74"/>
                    <a:pt x="718" y="80"/>
                  </a:cubicBezTo>
                  <a:cubicBezTo>
                    <a:pt x="719" y="83"/>
                    <a:pt x="721" y="86"/>
                    <a:pt x="723" y="89"/>
                  </a:cubicBezTo>
                  <a:cubicBezTo>
                    <a:pt x="729" y="98"/>
                    <a:pt x="736" y="99"/>
                    <a:pt x="744" y="92"/>
                  </a:cubicBezTo>
                  <a:cubicBezTo>
                    <a:pt x="750" y="87"/>
                    <a:pt x="755" y="81"/>
                    <a:pt x="763" y="78"/>
                  </a:cubicBezTo>
                  <a:cubicBezTo>
                    <a:pt x="773" y="73"/>
                    <a:pt x="778" y="74"/>
                    <a:pt x="785" y="83"/>
                  </a:cubicBezTo>
                  <a:cubicBezTo>
                    <a:pt x="793" y="92"/>
                    <a:pt x="796" y="92"/>
                    <a:pt x="806" y="87"/>
                  </a:cubicBezTo>
                  <a:cubicBezTo>
                    <a:pt x="809" y="85"/>
                    <a:pt x="811" y="84"/>
                    <a:pt x="813" y="82"/>
                  </a:cubicBezTo>
                  <a:cubicBezTo>
                    <a:pt x="821" y="77"/>
                    <a:pt x="829" y="77"/>
                    <a:pt x="837" y="83"/>
                  </a:cubicBezTo>
                  <a:cubicBezTo>
                    <a:pt x="845" y="89"/>
                    <a:pt x="853" y="94"/>
                    <a:pt x="863" y="95"/>
                  </a:cubicBezTo>
                  <a:cubicBezTo>
                    <a:pt x="868" y="95"/>
                    <a:pt x="872" y="98"/>
                    <a:pt x="875" y="102"/>
                  </a:cubicBezTo>
                  <a:cubicBezTo>
                    <a:pt x="883" y="112"/>
                    <a:pt x="893" y="116"/>
                    <a:pt x="905" y="119"/>
                  </a:cubicBezTo>
                  <a:cubicBezTo>
                    <a:pt x="924" y="125"/>
                    <a:pt x="928" y="131"/>
                    <a:pt x="928" y="151"/>
                  </a:cubicBezTo>
                  <a:cubicBezTo>
                    <a:pt x="928" y="157"/>
                    <a:pt x="927" y="163"/>
                    <a:pt x="928" y="169"/>
                  </a:cubicBezTo>
                  <a:cubicBezTo>
                    <a:pt x="928" y="181"/>
                    <a:pt x="935" y="189"/>
                    <a:pt x="947" y="192"/>
                  </a:cubicBezTo>
                  <a:cubicBezTo>
                    <a:pt x="953" y="193"/>
                    <a:pt x="960" y="194"/>
                    <a:pt x="966" y="198"/>
                  </a:cubicBezTo>
                  <a:cubicBezTo>
                    <a:pt x="971" y="200"/>
                    <a:pt x="972" y="203"/>
                    <a:pt x="969" y="208"/>
                  </a:cubicBezTo>
                  <a:cubicBezTo>
                    <a:pt x="960" y="222"/>
                    <a:pt x="958" y="237"/>
                    <a:pt x="961" y="253"/>
                  </a:cubicBezTo>
                  <a:cubicBezTo>
                    <a:pt x="963" y="262"/>
                    <a:pt x="961" y="268"/>
                    <a:pt x="952" y="272"/>
                  </a:cubicBezTo>
                  <a:cubicBezTo>
                    <a:pt x="939" y="279"/>
                    <a:pt x="937" y="292"/>
                    <a:pt x="944" y="306"/>
                  </a:cubicBezTo>
                  <a:cubicBezTo>
                    <a:pt x="949" y="317"/>
                    <a:pt x="949" y="318"/>
                    <a:pt x="939" y="323"/>
                  </a:cubicBezTo>
                  <a:cubicBezTo>
                    <a:pt x="929" y="328"/>
                    <a:pt x="924" y="336"/>
                    <a:pt x="923" y="347"/>
                  </a:cubicBezTo>
                  <a:cubicBezTo>
                    <a:pt x="922" y="355"/>
                    <a:pt x="920" y="356"/>
                    <a:pt x="912" y="354"/>
                  </a:cubicBezTo>
                  <a:cubicBezTo>
                    <a:pt x="908" y="353"/>
                    <a:pt x="905" y="352"/>
                    <a:pt x="901" y="351"/>
                  </a:cubicBezTo>
                  <a:cubicBezTo>
                    <a:pt x="888" y="348"/>
                    <a:pt x="878" y="354"/>
                    <a:pt x="874" y="366"/>
                  </a:cubicBezTo>
                  <a:cubicBezTo>
                    <a:pt x="872" y="373"/>
                    <a:pt x="871" y="380"/>
                    <a:pt x="871" y="387"/>
                  </a:cubicBezTo>
                  <a:cubicBezTo>
                    <a:pt x="871" y="396"/>
                    <a:pt x="871" y="406"/>
                    <a:pt x="871" y="415"/>
                  </a:cubicBezTo>
                  <a:cubicBezTo>
                    <a:pt x="871" y="429"/>
                    <a:pt x="864" y="438"/>
                    <a:pt x="851" y="444"/>
                  </a:cubicBezTo>
                  <a:cubicBezTo>
                    <a:pt x="843" y="448"/>
                    <a:pt x="833" y="450"/>
                    <a:pt x="824" y="450"/>
                  </a:cubicBezTo>
                  <a:cubicBezTo>
                    <a:pt x="808" y="452"/>
                    <a:pt x="792" y="454"/>
                    <a:pt x="777" y="460"/>
                  </a:cubicBezTo>
                  <a:cubicBezTo>
                    <a:pt x="769" y="464"/>
                    <a:pt x="761" y="463"/>
                    <a:pt x="754" y="458"/>
                  </a:cubicBezTo>
                  <a:cubicBezTo>
                    <a:pt x="741" y="452"/>
                    <a:pt x="729" y="445"/>
                    <a:pt x="715" y="442"/>
                  </a:cubicBezTo>
                  <a:cubicBezTo>
                    <a:pt x="708" y="441"/>
                    <a:pt x="703" y="436"/>
                    <a:pt x="698" y="432"/>
                  </a:cubicBezTo>
                  <a:cubicBezTo>
                    <a:pt x="693" y="428"/>
                    <a:pt x="688" y="423"/>
                    <a:pt x="682" y="419"/>
                  </a:cubicBezTo>
                  <a:cubicBezTo>
                    <a:pt x="671" y="411"/>
                    <a:pt x="659" y="409"/>
                    <a:pt x="645" y="414"/>
                  </a:cubicBezTo>
                  <a:cubicBezTo>
                    <a:pt x="643" y="415"/>
                    <a:pt x="640" y="416"/>
                    <a:pt x="637" y="417"/>
                  </a:cubicBezTo>
                  <a:cubicBezTo>
                    <a:pt x="634" y="418"/>
                    <a:pt x="632" y="417"/>
                    <a:pt x="632" y="413"/>
                  </a:cubicBezTo>
                  <a:cubicBezTo>
                    <a:pt x="632" y="402"/>
                    <a:pt x="629" y="392"/>
                    <a:pt x="620" y="385"/>
                  </a:cubicBezTo>
                  <a:cubicBezTo>
                    <a:pt x="616" y="381"/>
                    <a:pt x="618" y="376"/>
                    <a:pt x="618" y="372"/>
                  </a:cubicBezTo>
                  <a:cubicBezTo>
                    <a:pt x="620" y="354"/>
                    <a:pt x="610" y="347"/>
                    <a:pt x="592" y="347"/>
                  </a:cubicBezTo>
                  <a:cubicBezTo>
                    <a:pt x="573" y="347"/>
                    <a:pt x="556" y="356"/>
                    <a:pt x="540" y="367"/>
                  </a:cubicBezTo>
                  <a:cubicBezTo>
                    <a:pt x="528" y="376"/>
                    <a:pt x="514" y="382"/>
                    <a:pt x="501" y="391"/>
                  </a:cubicBezTo>
                  <a:cubicBezTo>
                    <a:pt x="496" y="394"/>
                    <a:pt x="493" y="392"/>
                    <a:pt x="492" y="387"/>
                  </a:cubicBezTo>
                  <a:cubicBezTo>
                    <a:pt x="491" y="381"/>
                    <a:pt x="490" y="374"/>
                    <a:pt x="488" y="368"/>
                  </a:cubicBezTo>
                  <a:cubicBezTo>
                    <a:pt x="480" y="341"/>
                    <a:pt x="446" y="324"/>
                    <a:pt x="420" y="348"/>
                  </a:cubicBezTo>
                  <a:cubicBezTo>
                    <a:pt x="413" y="354"/>
                    <a:pt x="408" y="362"/>
                    <a:pt x="403" y="369"/>
                  </a:cubicBezTo>
                  <a:cubicBezTo>
                    <a:pt x="398" y="376"/>
                    <a:pt x="393" y="382"/>
                    <a:pt x="386" y="386"/>
                  </a:cubicBezTo>
                  <a:cubicBezTo>
                    <a:pt x="378" y="391"/>
                    <a:pt x="371" y="392"/>
                    <a:pt x="363" y="386"/>
                  </a:cubicBezTo>
                  <a:cubicBezTo>
                    <a:pt x="359" y="384"/>
                    <a:pt x="355" y="381"/>
                    <a:pt x="351" y="378"/>
                  </a:cubicBezTo>
                  <a:cubicBezTo>
                    <a:pt x="322" y="360"/>
                    <a:pt x="291" y="373"/>
                    <a:pt x="286" y="408"/>
                  </a:cubicBezTo>
                  <a:cubicBezTo>
                    <a:pt x="284" y="423"/>
                    <a:pt x="285" y="437"/>
                    <a:pt x="295" y="450"/>
                  </a:cubicBezTo>
                  <a:cubicBezTo>
                    <a:pt x="301" y="459"/>
                    <a:pt x="306" y="468"/>
                    <a:pt x="307" y="480"/>
                  </a:cubicBezTo>
                  <a:cubicBezTo>
                    <a:pt x="307" y="485"/>
                    <a:pt x="309" y="490"/>
                    <a:pt x="313" y="493"/>
                  </a:cubicBezTo>
                  <a:cubicBezTo>
                    <a:pt x="320" y="500"/>
                    <a:pt x="321" y="507"/>
                    <a:pt x="319" y="516"/>
                  </a:cubicBezTo>
                  <a:cubicBezTo>
                    <a:pt x="319" y="519"/>
                    <a:pt x="318" y="522"/>
                    <a:pt x="317" y="525"/>
                  </a:cubicBezTo>
                  <a:cubicBezTo>
                    <a:pt x="315" y="539"/>
                    <a:pt x="318" y="553"/>
                    <a:pt x="327" y="565"/>
                  </a:cubicBezTo>
                  <a:cubicBezTo>
                    <a:pt x="334" y="573"/>
                    <a:pt x="341" y="581"/>
                    <a:pt x="346" y="591"/>
                  </a:cubicBezTo>
                  <a:cubicBezTo>
                    <a:pt x="348" y="594"/>
                    <a:pt x="351" y="597"/>
                    <a:pt x="351" y="601"/>
                  </a:cubicBezTo>
                  <a:cubicBezTo>
                    <a:pt x="350" y="615"/>
                    <a:pt x="352" y="629"/>
                    <a:pt x="353" y="642"/>
                  </a:cubicBezTo>
                  <a:cubicBezTo>
                    <a:pt x="354" y="651"/>
                    <a:pt x="353" y="651"/>
                    <a:pt x="345" y="651"/>
                  </a:cubicBezTo>
                  <a:cubicBezTo>
                    <a:pt x="336" y="650"/>
                    <a:pt x="327" y="650"/>
                    <a:pt x="317" y="650"/>
                  </a:cubicBezTo>
                  <a:cubicBezTo>
                    <a:pt x="307" y="650"/>
                    <a:pt x="299" y="653"/>
                    <a:pt x="293" y="662"/>
                  </a:cubicBezTo>
                  <a:cubicBezTo>
                    <a:pt x="292" y="665"/>
                    <a:pt x="290" y="667"/>
                    <a:pt x="288" y="669"/>
                  </a:cubicBezTo>
                  <a:cubicBezTo>
                    <a:pt x="283" y="675"/>
                    <a:pt x="278" y="675"/>
                    <a:pt x="272" y="670"/>
                  </a:cubicBezTo>
                  <a:cubicBezTo>
                    <a:pt x="269" y="666"/>
                    <a:pt x="266" y="661"/>
                    <a:pt x="263" y="657"/>
                  </a:cubicBezTo>
                  <a:cubicBezTo>
                    <a:pt x="253" y="646"/>
                    <a:pt x="243" y="646"/>
                    <a:pt x="234" y="657"/>
                  </a:cubicBezTo>
                  <a:cubicBezTo>
                    <a:pt x="231" y="660"/>
                    <a:pt x="229" y="663"/>
                    <a:pt x="226" y="666"/>
                  </a:cubicBezTo>
                  <a:cubicBezTo>
                    <a:pt x="220" y="675"/>
                    <a:pt x="212" y="678"/>
                    <a:pt x="201" y="676"/>
                  </a:cubicBezTo>
                  <a:cubicBezTo>
                    <a:pt x="192" y="674"/>
                    <a:pt x="184" y="669"/>
                    <a:pt x="177" y="665"/>
                  </a:cubicBezTo>
                  <a:cubicBezTo>
                    <a:pt x="170" y="661"/>
                    <a:pt x="171" y="655"/>
                    <a:pt x="173" y="649"/>
                  </a:cubicBezTo>
                  <a:cubicBezTo>
                    <a:pt x="175" y="641"/>
                    <a:pt x="177" y="633"/>
                    <a:pt x="177" y="625"/>
                  </a:cubicBezTo>
                  <a:cubicBezTo>
                    <a:pt x="178" y="613"/>
                    <a:pt x="173" y="603"/>
                    <a:pt x="162" y="597"/>
                  </a:cubicBezTo>
                  <a:cubicBezTo>
                    <a:pt x="151" y="590"/>
                    <a:pt x="151" y="589"/>
                    <a:pt x="157" y="576"/>
                  </a:cubicBezTo>
                  <a:cubicBezTo>
                    <a:pt x="165" y="559"/>
                    <a:pt x="162" y="550"/>
                    <a:pt x="146" y="541"/>
                  </a:cubicBezTo>
                  <a:cubicBezTo>
                    <a:pt x="134" y="535"/>
                    <a:pt x="129" y="526"/>
                    <a:pt x="131" y="513"/>
                  </a:cubicBezTo>
                  <a:cubicBezTo>
                    <a:pt x="134" y="501"/>
                    <a:pt x="129" y="492"/>
                    <a:pt x="118" y="486"/>
                  </a:cubicBezTo>
                  <a:cubicBezTo>
                    <a:pt x="115" y="483"/>
                    <a:pt x="111" y="481"/>
                    <a:pt x="108" y="479"/>
                  </a:cubicBezTo>
                  <a:cubicBezTo>
                    <a:pt x="98" y="471"/>
                    <a:pt x="97" y="468"/>
                    <a:pt x="101" y="457"/>
                  </a:cubicBezTo>
                  <a:cubicBezTo>
                    <a:pt x="107" y="440"/>
                    <a:pt x="103" y="425"/>
                    <a:pt x="89" y="414"/>
                  </a:cubicBezTo>
                  <a:cubicBezTo>
                    <a:pt x="82" y="408"/>
                    <a:pt x="74" y="407"/>
                    <a:pt x="66" y="410"/>
                  </a:cubicBezTo>
                  <a:cubicBezTo>
                    <a:pt x="53" y="414"/>
                    <a:pt x="41" y="412"/>
                    <a:pt x="30" y="404"/>
                  </a:cubicBezTo>
                  <a:cubicBezTo>
                    <a:pt x="23" y="400"/>
                    <a:pt x="17" y="397"/>
                    <a:pt x="10" y="395"/>
                  </a:cubicBezTo>
                  <a:cubicBezTo>
                    <a:pt x="8" y="394"/>
                    <a:pt x="6" y="393"/>
                    <a:pt x="4" y="392"/>
                  </a:cubicBezTo>
                  <a:cubicBezTo>
                    <a:pt x="0" y="388"/>
                    <a:pt x="0" y="384"/>
                    <a:pt x="5" y="382"/>
                  </a:cubicBezTo>
                  <a:cubicBezTo>
                    <a:pt x="12" y="379"/>
                    <a:pt x="17" y="374"/>
                    <a:pt x="21" y="367"/>
                  </a:cubicBezTo>
                  <a:cubicBezTo>
                    <a:pt x="24" y="363"/>
                    <a:pt x="28" y="360"/>
                    <a:pt x="34" y="360"/>
                  </a:cubicBezTo>
                  <a:cubicBezTo>
                    <a:pt x="49" y="361"/>
                    <a:pt x="59" y="352"/>
                    <a:pt x="67" y="341"/>
                  </a:cubicBezTo>
                  <a:cubicBezTo>
                    <a:pt x="70" y="335"/>
                    <a:pt x="73" y="330"/>
                    <a:pt x="76" y="324"/>
                  </a:cubicBezTo>
                  <a:cubicBezTo>
                    <a:pt x="81" y="316"/>
                    <a:pt x="87" y="312"/>
                    <a:pt x="96" y="312"/>
                  </a:cubicBezTo>
                  <a:cubicBezTo>
                    <a:pt x="110" y="311"/>
                    <a:pt x="120" y="305"/>
                    <a:pt x="129" y="295"/>
                  </a:cubicBezTo>
                  <a:cubicBezTo>
                    <a:pt x="135" y="288"/>
                    <a:pt x="140" y="281"/>
                    <a:pt x="146" y="274"/>
                  </a:cubicBezTo>
                  <a:cubicBezTo>
                    <a:pt x="150" y="268"/>
                    <a:pt x="155" y="263"/>
                    <a:pt x="161" y="258"/>
                  </a:cubicBezTo>
                  <a:cubicBezTo>
                    <a:pt x="168" y="253"/>
                    <a:pt x="175" y="251"/>
                    <a:pt x="184" y="254"/>
                  </a:cubicBezTo>
                  <a:cubicBezTo>
                    <a:pt x="189" y="256"/>
                    <a:pt x="194" y="258"/>
                    <a:pt x="199" y="259"/>
                  </a:cubicBezTo>
                  <a:cubicBezTo>
                    <a:pt x="210" y="261"/>
                    <a:pt x="219" y="256"/>
                    <a:pt x="220" y="244"/>
                  </a:cubicBezTo>
                  <a:cubicBezTo>
                    <a:pt x="221" y="230"/>
                    <a:pt x="228" y="225"/>
                    <a:pt x="240" y="222"/>
                  </a:cubicBezTo>
                  <a:cubicBezTo>
                    <a:pt x="256" y="218"/>
                    <a:pt x="262" y="207"/>
                    <a:pt x="252" y="191"/>
                  </a:cubicBezTo>
                  <a:cubicBezTo>
                    <a:pt x="246" y="181"/>
                    <a:pt x="246" y="171"/>
                    <a:pt x="255" y="162"/>
                  </a:cubicBezTo>
                  <a:cubicBezTo>
                    <a:pt x="261" y="155"/>
                    <a:pt x="264" y="147"/>
                    <a:pt x="262" y="137"/>
                  </a:cubicBezTo>
                  <a:cubicBezTo>
                    <a:pt x="262" y="133"/>
                    <a:pt x="262" y="129"/>
                    <a:pt x="262" y="126"/>
                  </a:cubicBezTo>
                  <a:cubicBezTo>
                    <a:pt x="262" y="122"/>
                    <a:pt x="263" y="119"/>
                    <a:pt x="266" y="119"/>
                  </a:cubicBezTo>
                  <a:cubicBezTo>
                    <a:pt x="286" y="117"/>
                    <a:pt x="293" y="101"/>
                    <a:pt x="302" y="88"/>
                  </a:cubicBezTo>
                  <a:cubicBezTo>
                    <a:pt x="303" y="86"/>
                    <a:pt x="303" y="85"/>
                    <a:pt x="304" y="83"/>
                  </a:cubicBezTo>
                  <a:cubicBezTo>
                    <a:pt x="309" y="78"/>
                    <a:pt x="318" y="79"/>
                    <a:pt x="319" y="86"/>
                  </a:cubicBezTo>
                  <a:cubicBezTo>
                    <a:pt x="322" y="97"/>
                    <a:pt x="329" y="101"/>
                    <a:pt x="338" y="103"/>
                  </a:cubicBezTo>
                  <a:cubicBezTo>
                    <a:pt x="345" y="105"/>
                    <a:pt x="353" y="107"/>
                    <a:pt x="361" y="109"/>
                  </a:cubicBezTo>
                  <a:cubicBezTo>
                    <a:pt x="363" y="109"/>
                    <a:pt x="366" y="109"/>
                    <a:pt x="369" y="10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9" name="Freeform 55"/>
            <p:cNvSpPr>
              <a:spLocks/>
            </p:cNvSpPr>
            <p:nvPr/>
          </p:nvSpPr>
          <p:spPr bwMode="auto">
            <a:xfrm>
              <a:off x="5103" y="2115"/>
              <a:ext cx="628" cy="799"/>
            </a:xfrm>
            <a:custGeom>
              <a:avLst/>
              <a:gdLst>
                <a:gd name="T0" fmla="*/ 164 w 799"/>
                <a:gd name="T1" fmla="*/ 23 h 1017"/>
                <a:gd name="T2" fmla="*/ 214 w 799"/>
                <a:gd name="T3" fmla="*/ 13 h 1017"/>
                <a:gd name="T4" fmla="*/ 281 w 799"/>
                <a:gd name="T5" fmla="*/ 0 h 1017"/>
                <a:gd name="T6" fmla="*/ 305 w 799"/>
                <a:gd name="T7" fmla="*/ 21 h 1017"/>
                <a:gd name="T8" fmla="*/ 301 w 799"/>
                <a:gd name="T9" fmla="*/ 56 h 1017"/>
                <a:gd name="T10" fmla="*/ 321 w 799"/>
                <a:gd name="T11" fmla="*/ 56 h 1017"/>
                <a:gd name="T12" fmla="*/ 338 w 799"/>
                <a:gd name="T13" fmla="*/ 88 h 1017"/>
                <a:gd name="T14" fmla="*/ 379 w 799"/>
                <a:gd name="T15" fmla="*/ 129 h 1017"/>
                <a:gd name="T16" fmla="*/ 416 w 799"/>
                <a:gd name="T17" fmla="*/ 135 h 1017"/>
                <a:gd name="T18" fmla="*/ 445 w 799"/>
                <a:gd name="T19" fmla="*/ 182 h 1017"/>
                <a:gd name="T20" fmla="*/ 477 w 799"/>
                <a:gd name="T21" fmla="*/ 227 h 1017"/>
                <a:gd name="T22" fmla="*/ 474 w 799"/>
                <a:gd name="T23" fmla="*/ 265 h 1017"/>
                <a:gd name="T24" fmla="*/ 484 w 799"/>
                <a:gd name="T25" fmla="*/ 308 h 1017"/>
                <a:gd name="T26" fmla="*/ 543 w 799"/>
                <a:gd name="T27" fmla="*/ 309 h 1017"/>
                <a:gd name="T28" fmla="*/ 551 w 799"/>
                <a:gd name="T29" fmla="*/ 295 h 1017"/>
                <a:gd name="T30" fmla="*/ 573 w 799"/>
                <a:gd name="T31" fmla="*/ 298 h 1017"/>
                <a:gd name="T32" fmla="*/ 600 w 799"/>
                <a:gd name="T33" fmla="*/ 294 h 1017"/>
                <a:gd name="T34" fmla="*/ 632 w 799"/>
                <a:gd name="T35" fmla="*/ 313 h 1017"/>
                <a:gd name="T36" fmla="*/ 652 w 799"/>
                <a:gd name="T37" fmla="*/ 336 h 1017"/>
                <a:gd name="T38" fmla="*/ 665 w 799"/>
                <a:gd name="T39" fmla="*/ 384 h 1017"/>
                <a:gd name="T40" fmla="*/ 682 w 799"/>
                <a:gd name="T41" fmla="*/ 441 h 1017"/>
                <a:gd name="T42" fmla="*/ 727 w 799"/>
                <a:gd name="T43" fmla="*/ 513 h 1017"/>
                <a:gd name="T44" fmla="*/ 713 w 799"/>
                <a:gd name="T45" fmla="*/ 537 h 1017"/>
                <a:gd name="T46" fmla="*/ 682 w 799"/>
                <a:gd name="T47" fmla="*/ 661 h 1017"/>
                <a:gd name="T48" fmla="*/ 688 w 799"/>
                <a:gd name="T49" fmla="*/ 743 h 1017"/>
                <a:gd name="T50" fmla="*/ 698 w 799"/>
                <a:gd name="T51" fmla="*/ 828 h 1017"/>
                <a:gd name="T52" fmla="*/ 738 w 799"/>
                <a:gd name="T53" fmla="*/ 854 h 1017"/>
                <a:gd name="T54" fmla="*/ 791 w 799"/>
                <a:gd name="T55" fmla="*/ 909 h 1017"/>
                <a:gd name="T56" fmla="*/ 776 w 799"/>
                <a:gd name="T57" fmla="*/ 944 h 1017"/>
                <a:gd name="T58" fmla="*/ 745 w 799"/>
                <a:gd name="T59" fmla="*/ 968 h 1017"/>
                <a:gd name="T60" fmla="*/ 623 w 799"/>
                <a:gd name="T61" fmla="*/ 985 h 1017"/>
                <a:gd name="T62" fmla="*/ 462 w 799"/>
                <a:gd name="T63" fmla="*/ 1001 h 1017"/>
                <a:gd name="T64" fmla="*/ 374 w 799"/>
                <a:gd name="T65" fmla="*/ 1016 h 1017"/>
                <a:gd name="T66" fmla="*/ 329 w 799"/>
                <a:gd name="T67" fmla="*/ 958 h 1017"/>
                <a:gd name="T68" fmla="*/ 239 w 799"/>
                <a:gd name="T69" fmla="*/ 860 h 1017"/>
                <a:gd name="T70" fmla="*/ 124 w 799"/>
                <a:gd name="T71" fmla="*/ 795 h 1017"/>
                <a:gd name="T72" fmla="*/ 69 w 799"/>
                <a:gd name="T73" fmla="*/ 771 h 1017"/>
                <a:gd name="T74" fmla="*/ 51 w 799"/>
                <a:gd name="T75" fmla="*/ 699 h 1017"/>
                <a:gd name="T76" fmla="*/ 43 w 799"/>
                <a:gd name="T77" fmla="*/ 662 h 1017"/>
                <a:gd name="T78" fmla="*/ 28 w 799"/>
                <a:gd name="T79" fmla="*/ 609 h 1017"/>
                <a:gd name="T80" fmla="*/ 3 w 799"/>
                <a:gd name="T81" fmla="*/ 549 h 1017"/>
                <a:gd name="T82" fmla="*/ 19 w 799"/>
                <a:gd name="T83" fmla="*/ 484 h 1017"/>
                <a:gd name="T84" fmla="*/ 45 w 799"/>
                <a:gd name="T85" fmla="*/ 425 h 1017"/>
                <a:gd name="T86" fmla="*/ 79 w 799"/>
                <a:gd name="T87" fmla="*/ 361 h 1017"/>
                <a:gd name="T88" fmla="*/ 92 w 799"/>
                <a:gd name="T89" fmla="*/ 245 h 1017"/>
                <a:gd name="T90" fmla="*/ 116 w 799"/>
                <a:gd name="T91" fmla="*/ 175 h 1017"/>
                <a:gd name="T92" fmla="*/ 67 w 799"/>
                <a:gd name="T93" fmla="*/ 88 h 1017"/>
                <a:gd name="T94" fmla="*/ 77 w 799"/>
                <a:gd name="T95" fmla="*/ 44 h 1017"/>
                <a:gd name="T96" fmla="*/ 123 w 799"/>
                <a:gd name="T97" fmla="*/ 18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9" h="1017">
                  <a:moveTo>
                    <a:pt x="123" y="18"/>
                  </a:moveTo>
                  <a:cubicBezTo>
                    <a:pt x="139" y="18"/>
                    <a:pt x="152" y="18"/>
                    <a:pt x="164" y="23"/>
                  </a:cubicBezTo>
                  <a:cubicBezTo>
                    <a:pt x="171" y="25"/>
                    <a:pt x="178" y="23"/>
                    <a:pt x="184" y="20"/>
                  </a:cubicBezTo>
                  <a:cubicBezTo>
                    <a:pt x="194" y="15"/>
                    <a:pt x="203" y="13"/>
                    <a:pt x="214" y="13"/>
                  </a:cubicBezTo>
                  <a:cubicBezTo>
                    <a:pt x="224" y="13"/>
                    <a:pt x="233" y="9"/>
                    <a:pt x="243" y="7"/>
                  </a:cubicBezTo>
                  <a:cubicBezTo>
                    <a:pt x="255" y="4"/>
                    <a:pt x="268" y="0"/>
                    <a:pt x="281" y="0"/>
                  </a:cubicBezTo>
                  <a:cubicBezTo>
                    <a:pt x="296" y="1"/>
                    <a:pt x="302" y="5"/>
                    <a:pt x="305" y="20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10" y="31"/>
                    <a:pt x="311" y="40"/>
                    <a:pt x="300" y="47"/>
                  </a:cubicBezTo>
                  <a:cubicBezTo>
                    <a:pt x="296" y="49"/>
                    <a:pt x="298" y="53"/>
                    <a:pt x="301" y="56"/>
                  </a:cubicBezTo>
                  <a:cubicBezTo>
                    <a:pt x="303" y="57"/>
                    <a:pt x="305" y="58"/>
                    <a:pt x="308" y="58"/>
                  </a:cubicBezTo>
                  <a:cubicBezTo>
                    <a:pt x="312" y="58"/>
                    <a:pt x="316" y="57"/>
                    <a:pt x="321" y="56"/>
                  </a:cubicBezTo>
                  <a:cubicBezTo>
                    <a:pt x="337" y="51"/>
                    <a:pt x="339" y="52"/>
                    <a:pt x="339" y="70"/>
                  </a:cubicBezTo>
                  <a:cubicBezTo>
                    <a:pt x="338" y="76"/>
                    <a:pt x="338" y="82"/>
                    <a:pt x="338" y="88"/>
                  </a:cubicBezTo>
                  <a:cubicBezTo>
                    <a:pt x="338" y="97"/>
                    <a:pt x="342" y="103"/>
                    <a:pt x="348" y="109"/>
                  </a:cubicBezTo>
                  <a:cubicBezTo>
                    <a:pt x="357" y="117"/>
                    <a:pt x="368" y="123"/>
                    <a:pt x="379" y="129"/>
                  </a:cubicBezTo>
                  <a:cubicBezTo>
                    <a:pt x="384" y="132"/>
                    <a:pt x="389" y="133"/>
                    <a:pt x="394" y="133"/>
                  </a:cubicBezTo>
                  <a:cubicBezTo>
                    <a:pt x="401" y="134"/>
                    <a:pt x="408" y="134"/>
                    <a:pt x="416" y="135"/>
                  </a:cubicBezTo>
                  <a:cubicBezTo>
                    <a:pt x="424" y="136"/>
                    <a:pt x="428" y="140"/>
                    <a:pt x="426" y="148"/>
                  </a:cubicBezTo>
                  <a:cubicBezTo>
                    <a:pt x="424" y="165"/>
                    <a:pt x="431" y="174"/>
                    <a:pt x="445" y="182"/>
                  </a:cubicBezTo>
                  <a:cubicBezTo>
                    <a:pt x="456" y="187"/>
                    <a:pt x="465" y="196"/>
                    <a:pt x="473" y="205"/>
                  </a:cubicBezTo>
                  <a:cubicBezTo>
                    <a:pt x="481" y="213"/>
                    <a:pt x="482" y="217"/>
                    <a:pt x="477" y="227"/>
                  </a:cubicBezTo>
                  <a:cubicBezTo>
                    <a:pt x="476" y="229"/>
                    <a:pt x="475" y="230"/>
                    <a:pt x="474" y="232"/>
                  </a:cubicBezTo>
                  <a:cubicBezTo>
                    <a:pt x="466" y="243"/>
                    <a:pt x="465" y="254"/>
                    <a:pt x="474" y="265"/>
                  </a:cubicBezTo>
                  <a:cubicBezTo>
                    <a:pt x="479" y="272"/>
                    <a:pt x="480" y="280"/>
                    <a:pt x="480" y="289"/>
                  </a:cubicBezTo>
                  <a:cubicBezTo>
                    <a:pt x="480" y="295"/>
                    <a:pt x="481" y="301"/>
                    <a:pt x="484" y="308"/>
                  </a:cubicBezTo>
                  <a:cubicBezTo>
                    <a:pt x="489" y="319"/>
                    <a:pt x="504" y="327"/>
                    <a:pt x="516" y="317"/>
                  </a:cubicBezTo>
                  <a:cubicBezTo>
                    <a:pt x="524" y="310"/>
                    <a:pt x="533" y="307"/>
                    <a:pt x="543" y="309"/>
                  </a:cubicBezTo>
                  <a:cubicBezTo>
                    <a:pt x="549" y="309"/>
                    <a:pt x="551" y="307"/>
                    <a:pt x="551" y="302"/>
                  </a:cubicBezTo>
                  <a:cubicBezTo>
                    <a:pt x="551" y="299"/>
                    <a:pt x="551" y="297"/>
                    <a:pt x="551" y="295"/>
                  </a:cubicBezTo>
                  <a:cubicBezTo>
                    <a:pt x="551" y="291"/>
                    <a:pt x="554" y="290"/>
                    <a:pt x="557" y="291"/>
                  </a:cubicBezTo>
                  <a:cubicBezTo>
                    <a:pt x="563" y="293"/>
                    <a:pt x="568" y="295"/>
                    <a:pt x="573" y="298"/>
                  </a:cubicBezTo>
                  <a:cubicBezTo>
                    <a:pt x="580" y="302"/>
                    <a:pt x="587" y="302"/>
                    <a:pt x="595" y="297"/>
                  </a:cubicBezTo>
                  <a:cubicBezTo>
                    <a:pt x="597" y="296"/>
                    <a:pt x="598" y="295"/>
                    <a:pt x="600" y="294"/>
                  </a:cubicBezTo>
                  <a:cubicBezTo>
                    <a:pt x="613" y="287"/>
                    <a:pt x="615" y="288"/>
                    <a:pt x="621" y="302"/>
                  </a:cubicBezTo>
                  <a:cubicBezTo>
                    <a:pt x="623" y="307"/>
                    <a:pt x="627" y="311"/>
                    <a:pt x="632" y="313"/>
                  </a:cubicBezTo>
                  <a:cubicBezTo>
                    <a:pt x="636" y="314"/>
                    <a:pt x="639" y="315"/>
                    <a:pt x="642" y="316"/>
                  </a:cubicBezTo>
                  <a:cubicBezTo>
                    <a:pt x="653" y="321"/>
                    <a:pt x="655" y="324"/>
                    <a:pt x="652" y="336"/>
                  </a:cubicBezTo>
                  <a:cubicBezTo>
                    <a:pt x="650" y="347"/>
                    <a:pt x="651" y="359"/>
                    <a:pt x="657" y="370"/>
                  </a:cubicBezTo>
                  <a:cubicBezTo>
                    <a:pt x="659" y="374"/>
                    <a:pt x="662" y="379"/>
                    <a:pt x="665" y="384"/>
                  </a:cubicBezTo>
                  <a:cubicBezTo>
                    <a:pt x="672" y="395"/>
                    <a:pt x="675" y="405"/>
                    <a:pt x="671" y="418"/>
                  </a:cubicBezTo>
                  <a:cubicBezTo>
                    <a:pt x="668" y="428"/>
                    <a:pt x="672" y="436"/>
                    <a:pt x="682" y="441"/>
                  </a:cubicBezTo>
                  <a:cubicBezTo>
                    <a:pt x="702" y="449"/>
                    <a:pt x="712" y="466"/>
                    <a:pt x="719" y="485"/>
                  </a:cubicBezTo>
                  <a:cubicBezTo>
                    <a:pt x="722" y="494"/>
                    <a:pt x="725" y="504"/>
                    <a:pt x="727" y="513"/>
                  </a:cubicBezTo>
                  <a:cubicBezTo>
                    <a:pt x="729" y="521"/>
                    <a:pt x="727" y="527"/>
                    <a:pt x="720" y="532"/>
                  </a:cubicBezTo>
                  <a:cubicBezTo>
                    <a:pt x="718" y="534"/>
                    <a:pt x="715" y="536"/>
                    <a:pt x="713" y="537"/>
                  </a:cubicBezTo>
                  <a:cubicBezTo>
                    <a:pt x="687" y="553"/>
                    <a:pt x="677" y="578"/>
                    <a:pt x="675" y="607"/>
                  </a:cubicBezTo>
                  <a:cubicBezTo>
                    <a:pt x="674" y="626"/>
                    <a:pt x="678" y="643"/>
                    <a:pt x="682" y="661"/>
                  </a:cubicBezTo>
                  <a:cubicBezTo>
                    <a:pt x="684" y="672"/>
                    <a:pt x="686" y="682"/>
                    <a:pt x="688" y="693"/>
                  </a:cubicBezTo>
                  <a:cubicBezTo>
                    <a:pt x="692" y="709"/>
                    <a:pt x="692" y="726"/>
                    <a:pt x="688" y="743"/>
                  </a:cubicBezTo>
                  <a:cubicBezTo>
                    <a:pt x="684" y="763"/>
                    <a:pt x="686" y="782"/>
                    <a:pt x="691" y="802"/>
                  </a:cubicBezTo>
                  <a:cubicBezTo>
                    <a:pt x="693" y="810"/>
                    <a:pt x="695" y="819"/>
                    <a:pt x="698" y="828"/>
                  </a:cubicBezTo>
                  <a:cubicBezTo>
                    <a:pt x="703" y="841"/>
                    <a:pt x="709" y="846"/>
                    <a:pt x="724" y="845"/>
                  </a:cubicBezTo>
                  <a:cubicBezTo>
                    <a:pt x="732" y="844"/>
                    <a:pt x="736" y="847"/>
                    <a:pt x="738" y="854"/>
                  </a:cubicBezTo>
                  <a:cubicBezTo>
                    <a:pt x="742" y="872"/>
                    <a:pt x="754" y="884"/>
                    <a:pt x="770" y="893"/>
                  </a:cubicBezTo>
                  <a:cubicBezTo>
                    <a:pt x="778" y="897"/>
                    <a:pt x="785" y="902"/>
                    <a:pt x="791" y="909"/>
                  </a:cubicBezTo>
                  <a:cubicBezTo>
                    <a:pt x="799" y="919"/>
                    <a:pt x="798" y="927"/>
                    <a:pt x="789" y="935"/>
                  </a:cubicBezTo>
                  <a:cubicBezTo>
                    <a:pt x="785" y="938"/>
                    <a:pt x="780" y="941"/>
                    <a:pt x="776" y="944"/>
                  </a:cubicBezTo>
                  <a:cubicBezTo>
                    <a:pt x="771" y="948"/>
                    <a:pt x="766" y="951"/>
                    <a:pt x="764" y="957"/>
                  </a:cubicBezTo>
                  <a:cubicBezTo>
                    <a:pt x="760" y="966"/>
                    <a:pt x="754" y="968"/>
                    <a:pt x="745" y="968"/>
                  </a:cubicBezTo>
                  <a:cubicBezTo>
                    <a:pt x="718" y="969"/>
                    <a:pt x="691" y="970"/>
                    <a:pt x="665" y="973"/>
                  </a:cubicBezTo>
                  <a:cubicBezTo>
                    <a:pt x="650" y="975"/>
                    <a:pt x="636" y="979"/>
                    <a:pt x="623" y="985"/>
                  </a:cubicBezTo>
                  <a:cubicBezTo>
                    <a:pt x="600" y="995"/>
                    <a:pt x="577" y="997"/>
                    <a:pt x="553" y="994"/>
                  </a:cubicBezTo>
                  <a:cubicBezTo>
                    <a:pt x="522" y="990"/>
                    <a:pt x="492" y="993"/>
                    <a:pt x="462" y="1001"/>
                  </a:cubicBezTo>
                  <a:cubicBezTo>
                    <a:pt x="441" y="1007"/>
                    <a:pt x="419" y="1014"/>
                    <a:pt x="397" y="1016"/>
                  </a:cubicBezTo>
                  <a:cubicBezTo>
                    <a:pt x="389" y="1017"/>
                    <a:pt x="382" y="1017"/>
                    <a:pt x="374" y="1016"/>
                  </a:cubicBezTo>
                  <a:cubicBezTo>
                    <a:pt x="349" y="1012"/>
                    <a:pt x="335" y="998"/>
                    <a:pt x="331" y="973"/>
                  </a:cubicBezTo>
                  <a:cubicBezTo>
                    <a:pt x="330" y="968"/>
                    <a:pt x="329" y="963"/>
                    <a:pt x="329" y="958"/>
                  </a:cubicBezTo>
                  <a:cubicBezTo>
                    <a:pt x="329" y="940"/>
                    <a:pt x="322" y="926"/>
                    <a:pt x="310" y="914"/>
                  </a:cubicBezTo>
                  <a:cubicBezTo>
                    <a:pt x="290" y="892"/>
                    <a:pt x="266" y="874"/>
                    <a:pt x="239" y="860"/>
                  </a:cubicBezTo>
                  <a:cubicBezTo>
                    <a:pt x="221" y="850"/>
                    <a:pt x="202" y="841"/>
                    <a:pt x="183" y="832"/>
                  </a:cubicBezTo>
                  <a:cubicBezTo>
                    <a:pt x="162" y="821"/>
                    <a:pt x="142" y="810"/>
                    <a:pt x="124" y="795"/>
                  </a:cubicBezTo>
                  <a:cubicBezTo>
                    <a:pt x="112" y="786"/>
                    <a:pt x="99" y="783"/>
                    <a:pt x="85" y="784"/>
                  </a:cubicBezTo>
                  <a:cubicBezTo>
                    <a:pt x="72" y="784"/>
                    <a:pt x="72" y="784"/>
                    <a:pt x="69" y="771"/>
                  </a:cubicBezTo>
                  <a:cubicBezTo>
                    <a:pt x="67" y="762"/>
                    <a:pt x="63" y="754"/>
                    <a:pt x="59" y="746"/>
                  </a:cubicBezTo>
                  <a:cubicBezTo>
                    <a:pt x="51" y="731"/>
                    <a:pt x="47" y="716"/>
                    <a:pt x="51" y="699"/>
                  </a:cubicBezTo>
                  <a:cubicBezTo>
                    <a:pt x="52" y="694"/>
                    <a:pt x="52" y="689"/>
                    <a:pt x="52" y="683"/>
                  </a:cubicBezTo>
                  <a:cubicBezTo>
                    <a:pt x="52" y="675"/>
                    <a:pt x="50" y="667"/>
                    <a:pt x="43" y="662"/>
                  </a:cubicBezTo>
                  <a:cubicBezTo>
                    <a:pt x="38" y="657"/>
                    <a:pt x="36" y="653"/>
                    <a:pt x="38" y="646"/>
                  </a:cubicBezTo>
                  <a:cubicBezTo>
                    <a:pt x="42" y="632"/>
                    <a:pt x="38" y="620"/>
                    <a:pt x="28" y="609"/>
                  </a:cubicBezTo>
                  <a:cubicBezTo>
                    <a:pt x="25" y="606"/>
                    <a:pt x="23" y="603"/>
                    <a:pt x="20" y="601"/>
                  </a:cubicBezTo>
                  <a:cubicBezTo>
                    <a:pt x="4" y="587"/>
                    <a:pt x="0" y="569"/>
                    <a:pt x="3" y="549"/>
                  </a:cubicBezTo>
                  <a:cubicBezTo>
                    <a:pt x="6" y="532"/>
                    <a:pt x="10" y="515"/>
                    <a:pt x="13" y="498"/>
                  </a:cubicBezTo>
                  <a:cubicBezTo>
                    <a:pt x="14" y="493"/>
                    <a:pt x="16" y="488"/>
                    <a:pt x="19" y="484"/>
                  </a:cubicBezTo>
                  <a:cubicBezTo>
                    <a:pt x="28" y="473"/>
                    <a:pt x="30" y="461"/>
                    <a:pt x="29" y="447"/>
                  </a:cubicBezTo>
                  <a:cubicBezTo>
                    <a:pt x="27" y="430"/>
                    <a:pt x="28" y="430"/>
                    <a:pt x="45" y="425"/>
                  </a:cubicBezTo>
                  <a:cubicBezTo>
                    <a:pt x="64" y="420"/>
                    <a:pt x="76" y="409"/>
                    <a:pt x="81" y="389"/>
                  </a:cubicBezTo>
                  <a:cubicBezTo>
                    <a:pt x="84" y="379"/>
                    <a:pt x="82" y="370"/>
                    <a:pt x="79" y="361"/>
                  </a:cubicBezTo>
                  <a:cubicBezTo>
                    <a:pt x="77" y="354"/>
                    <a:pt x="74" y="347"/>
                    <a:pt x="72" y="339"/>
                  </a:cubicBezTo>
                  <a:cubicBezTo>
                    <a:pt x="62" y="304"/>
                    <a:pt x="68" y="273"/>
                    <a:pt x="92" y="245"/>
                  </a:cubicBezTo>
                  <a:cubicBezTo>
                    <a:pt x="97" y="239"/>
                    <a:pt x="103" y="233"/>
                    <a:pt x="108" y="227"/>
                  </a:cubicBezTo>
                  <a:cubicBezTo>
                    <a:pt x="120" y="211"/>
                    <a:pt x="122" y="194"/>
                    <a:pt x="116" y="175"/>
                  </a:cubicBezTo>
                  <a:cubicBezTo>
                    <a:pt x="112" y="163"/>
                    <a:pt x="105" y="152"/>
                    <a:pt x="98" y="142"/>
                  </a:cubicBezTo>
                  <a:cubicBezTo>
                    <a:pt x="86" y="124"/>
                    <a:pt x="76" y="106"/>
                    <a:pt x="67" y="88"/>
                  </a:cubicBezTo>
                  <a:cubicBezTo>
                    <a:pt x="64" y="81"/>
                    <a:pt x="64" y="76"/>
                    <a:pt x="68" y="70"/>
                  </a:cubicBezTo>
                  <a:cubicBezTo>
                    <a:pt x="73" y="62"/>
                    <a:pt x="77" y="54"/>
                    <a:pt x="77" y="44"/>
                  </a:cubicBezTo>
                  <a:cubicBezTo>
                    <a:pt x="77" y="39"/>
                    <a:pt x="81" y="35"/>
                    <a:pt x="84" y="31"/>
                  </a:cubicBezTo>
                  <a:cubicBezTo>
                    <a:pt x="96" y="18"/>
                    <a:pt x="110" y="16"/>
                    <a:pt x="123" y="18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0" name="Freeform 56"/>
            <p:cNvSpPr>
              <a:spLocks/>
            </p:cNvSpPr>
            <p:nvPr/>
          </p:nvSpPr>
          <p:spPr bwMode="auto">
            <a:xfrm>
              <a:off x="4745" y="1487"/>
              <a:ext cx="451" cy="697"/>
            </a:xfrm>
            <a:custGeom>
              <a:avLst/>
              <a:gdLst>
                <a:gd name="T0" fmla="*/ 526 w 574"/>
                <a:gd name="T1" fmla="*/ 819 h 887"/>
                <a:gd name="T2" fmla="*/ 498 w 574"/>
                <a:gd name="T3" fmla="*/ 877 h 887"/>
                <a:gd name="T4" fmla="*/ 463 w 574"/>
                <a:gd name="T5" fmla="*/ 879 h 887"/>
                <a:gd name="T6" fmla="*/ 428 w 574"/>
                <a:gd name="T7" fmla="*/ 857 h 887"/>
                <a:gd name="T8" fmla="*/ 366 w 574"/>
                <a:gd name="T9" fmla="*/ 866 h 887"/>
                <a:gd name="T10" fmla="*/ 348 w 574"/>
                <a:gd name="T11" fmla="*/ 814 h 887"/>
                <a:gd name="T12" fmla="*/ 351 w 574"/>
                <a:gd name="T13" fmla="*/ 804 h 887"/>
                <a:gd name="T14" fmla="*/ 375 w 574"/>
                <a:gd name="T15" fmla="*/ 796 h 887"/>
                <a:gd name="T16" fmla="*/ 384 w 574"/>
                <a:gd name="T17" fmla="*/ 746 h 887"/>
                <a:gd name="T18" fmla="*/ 347 w 574"/>
                <a:gd name="T19" fmla="*/ 722 h 887"/>
                <a:gd name="T20" fmla="*/ 299 w 574"/>
                <a:gd name="T21" fmla="*/ 650 h 887"/>
                <a:gd name="T22" fmla="*/ 266 w 574"/>
                <a:gd name="T23" fmla="*/ 582 h 887"/>
                <a:gd name="T24" fmla="*/ 187 w 574"/>
                <a:gd name="T25" fmla="*/ 592 h 887"/>
                <a:gd name="T26" fmla="*/ 135 w 574"/>
                <a:gd name="T27" fmla="*/ 567 h 887"/>
                <a:gd name="T28" fmla="*/ 113 w 574"/>
                <a:gd name="T29" fmla="*/ 465 h 887"/>
                <a:gd name="T30" fmla="*/ 46 w 574"/>
                <a:gd name="T31" fmla="*/ 370 h 887"/>
                <a:gd name="T32" fmla="*/ 1 w 574"/>
                <a:gd name="T33" fmla="*/ 303 h 887"/>
                <a:gd name="T34" fmla="*/ 19 w 574"/>
                <a:gd name="T35" fmla="*/ 290 h 887"/>
                <a:gd name="T36" fmla="*/ 36 w 574"/>
                <a:gd name="T37" fmla="*/ 256 h 887"/>
                <a:gd name="T38" fmla="*/ 51 w 574"/>
                <a:gd name="T39" fmla="*/ 233 h 887"/>
                <a:gd name="T40" fmla="*/ 69 w 574"/>
                <a:gd name="T41" fmla="*/ 250 h 887"/>
                <a:gd name="T42" fmla="*/ 132 w 574"/>
                <a:gd name="T43" fmla="*/ 240 h 887"/>
                <a:gd name="T44" fmla="*/ 178 w 574"/>
                <a:gd name="T45" fmla="*/ 202 h 887"/>
                <a:gd name="T46" fmla="*/ 199 w 574"/>
                <a:gd name="T47" fmla="*/ 161 h 887"/>
                <a:gd name="T48" fmla="*/ 207 w 574"/>
                <a:gd name="T49" fmla="*/ 153 h 887"/>
                <a:gd name="T50" fmla="*/ 248 w 574"/>
                <a:gd name="T51" fmla="*/ 52 h 887"/>
                <a:gd name="T52" fmla="*/ 302 w 574"/>
                <a:gd name="T53" fmla="*/ 42 h 887"/>
                <a:gd name="T54" fmla="*/ 337 w 574"/>
                <a:gd name="T55" fmla="*/ 17 h 887"/>
                <a:gd name="T56" fmla="*/ 399 w 574"/>
                <a:gd name="T57" fmla="*/ 24 h 887"/>
                <a:gd name="T58" fmla="*/ 383 w 574"/>
                <a:gd name="T59" fmla="*/ 69 h 887"/>
                <a:gd name="T60" fmla="*/ 393 w 574"/>
                <a:gd name="T61" fmla="*/ 184 h 887"/>
                <a:gd name="T62" fmla="*/ 418 w 574"/>
                <a:gd name="T63" fmla="*/ 188 h 887"/>
                <a:gd name="T64" fmla="*/ 439 w 574"/>
                <a:gd name="T65" fmla="*/ 235 h 887"/>
                <a:gd name="T66" fmla="*/ 449 w 574"/>
                <a:gd name="T67" fmla="*/ 271 h 887"/>
                <a:gd name="T68" fmla="*/ 492 w 574"/>
                <a:gd name="T69" fmla="*/ 311 h 887"/>
                <a:gd name="T70" fmla="*/ 504 w 574"/>
                <a:gd name="T71" fmla="*/ 366 h 887"/>
                <a:gd name="T72" fmla="*/ 509 w 574"/>
                <a:gd name="T73" fmla="*/ 422 h 887"/>
                <a:gd name="T74" fmla="*/ 533 w 574"/>
                <a:gd name="T75" fmla="*/ 479 h 887"/>
                <a:gd name="T76" fmla="*/ 573 w 574"/>
                <a:gd name="T77" fmla="*/ 544 h 887"/>
                <a:gd name="T78" fmla="*/ 556 w 574"/>
                <a:gd name="T79" fmla="*/ 584 h 887"/>
                <a:gd name="T80" fmla="*/ 548 w 574"/>
                <a:gd name="T81" fmla="*/ 666 h 887"/>
                <a:gd name="T82" fmla="*/ 521 w 574"/>
                <a:gd name="T83" fmla="*/ 718 h 887"/>
                <a:gd name="T84" fmla="*/ 481 w 574"/>
                <a:gd name="T85" fmla="*/ 751 h 887"/>
                <a:gd name="T86" fmla="*/ 492 w 574"/>
                <a:gd name="T87" fmla="*/ 77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4" h="887">
                  <a:moveTo>
                    <a:pt x="535" y="811"/>
                  </a:moveTo>
                  <a:cubicBezTo>
                    <a:pt x="533" y="815"/>
                    <a:pt x="529" y="816"/>
                    <a:pt x="526" y="819"/>
                  </a:cubicBezTo>
                  <a:cubicBezTo>
                    <a:pt x="521" y="823"/>
                    <a:pt x="517" y="828"/>
                    <a:pt x="517" y="834"/>
                  </a:cubicBezTo>
                  <a:cubicBezTo>
                    <a:pt x="516" y="851"/>
                    <a:pt x="507" y="864"/>
                    <a:pt x="498" y="877"/>
                  </a:cubicBezTo>
                  <a:cubicBezTo>
                    <a:pt x="496" y="880"/>
                    <a:pt x="494" y="883"/>
                    <a:pt x="491" y="887"/>
                  </a:cubicBezTo>
                  <a:cubicBezTo>
                    <a:pt x="483" y="879"/>
                    <a:pt x="473" y="878"/>
                    <a:pt x="463" y="879"/>
                  </a:cubicBezTo>
                  <a:cubicBezTo>
                    <a:pt x="456" y="880"/>
                    <a:pt x="451" y="877"/>
                    <a:pt x="446" y="873"/>
                  </a:cubicBezTo>
                  <a:cubicBezTo>
                    <a:pt x="440" y="868"/>
                    <a:pt x="434" y="862"/>
                    <a:pt x="428" y="857"/>
                  </a:cubicBezTo>
                  <a:cubicBezTo>
                    <a:pt x="419" y="849"/>
                    <a:pt x="415" y="849"/>
                    <a:pt x="407" y="857"/>
                  </a:cubicBezTo>
                  <a:cubicBezTo>
                    <a:pt x="395" y="869"/>
                    <a:pt x="381" y="868"/>
                    <a:pt x="366" y="866"/>
                  </a:cubicBezTo>
                  <a:cubicBezTo>
                    <a:pt x="362" y="866"/>
                    <a:pt x="359" y="862"/>
                    <a:pt x="361" y="857"/>
                  </a:cubicBezTo>
                  <a:cubicBezTo>
                    <a:pt x="370" y="839"/>
                    <a:pt x="366" y="824"/>
                    <a:pt x="348" y="814"/>
                  </a:cubicBezTo>
                  <a:cubicBezTo>
                    <a:pt x="346" y="812"/>
                    <a:pt x="343" y="811"/>
                    <a:pt x="345" y="807"/>
                  </a:cubicBezTo>
                  <a:cubicBezTo>
                    <a:pt x="346" y="805"/>
                    <a:pt x="349" y="804"/>
                    <a:pt x="351" y="804"/>
                  </a:cubicBezTo>
                  <a:cubicBezTo>
                    <a:pt x="355" y="803"/>
                    <a:pt x="359" y="804"/>
                    <a:pt x="363" y="804"/>
                  </a:cubicBezTo>
                  <a:cubicBezTo>
                    <a:pt x="370" y="805"/>
                    <a:pt x="374" y="803"/>
                    <a:pt x="375" y="796"/>
                  </a:cubicBezTo>
                  <a:cubicBezTo>
                    <a:pt x="376" y="787"/>
                    <a:pt x="379" y="779"/>
                    <a:pt x="382" y="771"/>
                  </a:cubicBezTo>
                  <a:cubicBezTo>
                    <a:pt x="384" y="763"/>
                    <a:pt x="387" y="755"/>
                    <a:pt x="384" y="746"/>
                  </a:cubicBezTo>
                  <a:cubicBezTo>
                    <a:pt x="381" y="735"/>
                    <a:pt x="375" y="729"/>
                    <a:pt x="364" y="730"/>
                  </a:cubicBezTo>
                  <a:cubicBezTo>
                    <a:pt x="356" y="730"/>
                    <a:pt x="352" y="727"/>
                    <a:pt x="347" y="722"/>
                  </a:cubicBezTo>
                  <a:cubicBezTo>
                    <a:pt x="338" y="711"/>
                    <a:pt x="330" y="698"/>
                    <a:pt x="323" y="685"/>
                  </a:cubicBezTo>
                  <a:cubicBezTo>
                    <a:pt x="315" y="673"/>
                    <a:pt x="308" y="661"/>
                    <a:pt x="299" y="650"/>
                  </a:cubicBezTo>
                  <a:cubicBezTo>
                    <a:pt x="287" y="634"/>
                    <a:pt x="277" y="618"/>
                    <a:pt x="279" y="597"/>
                  </a:cubicBezTo>
                  <a:cubicBezTo>
                    <a:pt x="279" y="589"/>
                    <a:pt x="273" y="585"/>
                    <a:pt x="266" y="582"/>
                  </a:cubicBezTo>
                  <a:cubicBezTo>
                    <a:pt x="255" y="578"/>
                    <a:pt x="244" y="579"/>
                    <a:pt x="236" y="587"/>
                  </a:cubicBezTo>
                  <a:cubicBezTo>
                    <a:pt x="220" y="600"/>
                    <a:pt x="205" y="602"/>
                    <a:pt x="187" y="592"/>
                  </a:cubicBezTo>
                  <a:cubicBezTo>
                    <a:pt x="179" y="587"/>
                    <a:pt x="170" y="589"/>
                    <a:pt x="161" y="590"/>
                  </a:cubicBezTo>
                  <a:cubicBezTo>
                    <a:pt x="142" y="590"/>
                    <a:pt x="137" y="586"/>
                    <a:pt x="135" y="567"/>
                  </a:cubicBezTo>
                  <a:cubicBezTo>
                    <a:pt x="133" y="553"/>
                    <a:pt x="133" y="539"/>
                    <a:pt x="131" y="525"/>
                  </a:cubicBezTo>
                  <a:cubicBezTo>
                    <a:pt x="128" y="504"/>
                    <a:pt x="121" y="484"/>
                    <a:pt x="113" y="465"/>
                  </a:cubicBezTo>
                  <a:cubicBezTo>
                    <a:pt x="105" y="448"/>
                    <a:pt x="97" y="432"/>
                    <a:pt x="89" y="415"/>
                  </a:cubicBezTo>
                  <a:cubicBezTo>
                    <a:pt x="80" y="395"/>
                    <a:pt x="66" y="380"/>
                    <a:pt x="46" y="370"/>
                  </a:cubicBezTo>
                  <a:cubicBezTo>
                    <a:pt x="20" y="358"/>
                    <a:pt x="6" y="337"/>
                    <a:pt x="2" y="309"/>
                  </a:cubicBezTo>
                  <a:cubicBezTo>
                    <a:pt x="1" y="307"/>
                    <a:pt x="1" y="305"/>
                    <a:pt x="1" y="303"/>
                  </a:cubicBezTo>
                  <a:cubicBezTo>
                    <a:pt x="0" y="293"/>
                    <a:pt x="0" y="293"/>
                    <a:pt x="10" y="292"/>
                  </a:cubicBezTo>
                  <a:cubicBezTo>
                    <a:pt x="13" y="291"/>
                    <a:pt x="16" y="291"/>
                    <a:pt x="19" y="290"/>
                  </a:cubicBezTo>
                  <a:cubicBezTo>
                    <a:pt x="29" y="289"/>
                    <a:pt x="34" y="282"/>
                    <a:pt x="35" y="273"/>
                  </a:cubicBezTo>
                  <a:cubicBezTo>
                    <a:pt x="36" y="267"/>
                    <a:pt x="36" y="262"/>
                    <a:pt x="36" y="256"/>
                  </a:cubicBezTo>
                  <a:cubicBezTo>
                    <a:pt x="36" y="251"/>
                    <a:pt x="37" y="246"/>
                    <a:pt x="39" y="241"/>
                  </a:cubicBezTo>
                  <a:cubicBezTo>
                    <a:pt x="42" y="236"/>
                    <a:pt x="45" y="233"/>
                    <a:pt x="51" y="233"/>
                  </a:cubicBezTo>
                  <a:cubicBezTo>
                    <a:pt x="57" y="232"/>
                    <a:pt x="61" y="235"/>
                    <a:pt x="64" y="239"/>
                  </a:cubicBezTo>
                  <a:cubicBezTo>
                    <a:pt x="66" y="243"/>
                    <a:pt x="67" y="247"/>
                    <a:pt x="69" y="250"/>
                  </a:cubicBezTo>
                  <a:cubicBezTo>
                    <a:pt x="77" y="262"/>
                    <a:pt x="88" y="265"/>
                    <a:pt x="99" y="256"/>
                  </a:cubicBezTo>
                  <a:cubicBezTo>
                    <a:pt x="109" y="249"/>
                    <a:pt x="120" y="244"/>
                    <a:pt x="132" y="240"/>
                  </a:cubicBezTo>
                  <a:cubicBezTo>
                    <a:pt x="143" y="236"/>
                    <a:pt x="155" y="233"/>
                    <a:pt x="166" y="228"/>
                  </a:cubicBezTo>
                  <a:cubicBezTo>
                    <a:pt x="179" y="221"/>
                    <a:pt x="181" y="216"/>
                    <a:pt x="178" y="202"/>
                  </a:cubicBezTo>
                  <a:cubicBezTo>
                    <a:pt x="177" y="198"/>
                    <a:pt x="178" y="196"/>
                    <a:pt x="181" y="194"/>
                  </a:cubicBezTo>
                  <a:cubicBezTo>
                    <a:pt x="194" y="187"/>
                    <a:pt x="202" y="177"/>
                    <a:pt x="199" y="161"/>
                  </a:cubicBezTo>
                  <a:cubicBezTo>
                    <a:pt x="199" y="158"/>
                    <a:pt x="200" y="156"/>
                    <a:pt x="204" y="155"/>
                  </a:cubicBezTo>
                  <a:cubicBezTo>
                    <a:pt x="205" y="154"/>
                    <a:pt x="206" y="154"/>
                    <a:pt x="207" y="153"/>
                  </a:cubicBezTo>
                  <a:cubicBezTo>
                    <a:pt x="230" y="144"/>
                    <a:pt x="240" y="126"/>
                    <a:pt x="241" y="103"/>
                  </a:cubicBezTo>
                  <a:cubicBezTo>
                    <a:pt x="241" y="85"/>
                    <a:pt x="243" y="68"/>
                    <a:pt x="248" y="52"/>
                  </a:cubicBezTo>
                  <a:cubicBezTo>
                    <a:pt x="250" y="45"/>
                    <a:pt x="252" y="41"/>
                    <a:pt x="260" y="40"/>
                  </a:cubicBezTo>
                  <a:cubicBezTo>
                    <a:pt x="275" y="38"/>
                    <a:pt x="288" y="37"/>
                    <a:pt x="302" y="42"/>
                  </a:cubicBezTo>
                  <a:cubicBezTo>
                    <a:pt x="314" y="47"/>
                    <a:pt x="323" y="43"/>
                    <a:pt x="330" y="32"/>
                  </a:cubicBezTo>
                  <a:cubicBezTo>
                    <a:pt x="333" y="28"/>
                    <a:pt x="335" y="22"/>
                    <a:pt x="337" y="17"/>
                  </a:cubicBezTo>
                  <a:cubicBezTo>
                    <a:pt x="344" y="5"/>
                    <a:pt x="352" y="0"/>
                    <a:pt x="366" y="2"/>
                  </a:cubicBezTo>
                  <a:cubicBezTo>
                    <a:pt x="380" y="4"/>
                    <a:pt x="392" y="12"/>
                    <a:pt x="399" y="24"/>
                  </a:cubicBezTo>
                  <a:cubicBezTo>
                    <a:pt x="406" y="36"/>
                    <a:pt x="405" y="44"/>
                    <a:pt x="393" y="53"/>
                  </a:cubicBezTo>
                  <a:cubicBezTo>
                    <a:pt x="388" y="57"/>
                    <a:pt x="385" y="62"/>
                    <a:pt x="383" y="69"/>
                  </a:cubicBezTo>
                  <a:cubicBezTo>
                    <a:pt x="373" y="103"/>
                    <a:pt x="373" y="137"/>
                    <a:pt x="385" y="170"/>
                  </a:cubicBezTo>
                  <a:cubicBezTo>
                    <a:pt x="386" y="175"/>
                    <a:pt x="389" y="180"/>
                    <a:pt x="393" y="184"/>
                  </a:cubicBezTo>
                  <a:cubicBezTo>
                    <a:pt x="399" y="190"/>
                    <a:pt x="406" y="193"/>
                    <a:pt x="415" y="189"/>
                  </a:cubicBezTo>
                  <a:cubicBezTo>
                    <a:pt x="416" y="189"/>
                    <a:pt x="417" y="188"/>
                    <a:pt x="418" y="188"/>
                  </a:cubicBezTo>
                  <a:cubicBezTo>
                    <a:pt x="430" y="184"/>
                    <a:pt x="438" y="188"/>
                    <a:pt x="440" y="200"/>
                  </a:cubicBezTo>
                  <a:cubicBezTo>
                    <a:pt x="442" y="211"/>
                    <a:pt x="441" y="223"/>
                    <a:pt x="439" y="235"/>
                  </a:cubicBezTo>
                  <a:cubicBezTo>
                    <a:pt x="438" y="239"/>
                    <a:pt x="437" y="243"/>
                    <a:pt x="437" y="247"/>
                  </a:cubicBezTo>
                  <a:cubicBezTo>
                    <a:pt x="435" y="259"/>
                    <a:pt x="438" y="266"/>
                    <a:pt x="449" y="271"/>
                  </a:cubicBezTo>
                  <a:cubicBezTo>
                    <a:pt x="456" y="275"/>
                    <a:pt x="463" y="277"/>
                    <a:pt x="471" y="279"/>
                  </a:cubicBezTo>
                  <a:cubicBezTo>
                    <a:pt x="488" y="285"/>
                    <a:pt x="493" y="293"/>
                    <a:pt x="492" y="311"/>
                  </a:cubicBezTo>
                  <a:cubicBezTo>
                    <a:pt x="492" y="320"/>
                    <a:pt x="490" y="329"/>
                    <a:pt x="489" y="338"/>
                  </a:cubicBezTo>
                  <a:cubicBezTo>
                    <a:pt x="489" y="351"/>
                    <a:pt x="493" y="361"/>
                    <a:pt x="504" y="366"/>
                  </a:cubicBezTo>
                  <a:cubicBezTo>
                    <a:pt x="513" y="371"/>
                    <a:pt x="515" y="378"/>
                    <a:pt x="515" y="387"/>
                  </a:cubicBezTo>
                  <a:cubicBezTo>
                    <a:pt x="514" y="399"/>
                    <a:pt x="513" y="411"/>
                    <a:pt x="509" y="422"/>
                  </a:cubicBezTo>
                  <a:cubicBezTo>
                    <a:pt x="503" y="438"/>
                    <a:pt x="506" y="452"/>
                    <a:pt x="517" y="464"/>
                  </a:cubicBezTo>
                  <a:cubicBezTo>
                    <a:pt x="522" y="469"/>
                    <a:pt x="528" y="474"/>
                    <a:pt x="533" y="479"/>
                  </a:cubicBezTo>
                  <a:cubicBezTo>
                    <a:pt x="544" y="491"/>
                    <a:pt x="555" y="502"/>
                    <a:pt x="563" y="517"/>
                  </a:cubicBezTo>
                  <a:cubicBezTo>
                    <a:pt x="568" y="525"/>
                    <a:pt x="572" y="534"/>
                    <a:pt x="573" y="544"/>
                  </a:cubicBezTo>
                  <a:cubicBezTo>
                    <a:pt x="574" y="556"/>
                    <a:pt x="572" y="566"/>
                    <a:pt x="565" y="575"/>
                  </a:cubicBezTo>
                  <a:cubicBezTo>
                    <a:pt x="562" y="578"/>
                    <a:pt x="559" y="581"/>
                    <a:pt x="556" y="584"/>
                  </a:cubicBezTo>
                  <a:cubicBezTo>
                    <a:pt x="540" y="601"/>
                    <a:pt x="536" y="620"/>
                    <a:pt x="542" y="642"/>
                  </a:cubicBezTo>
                  <a:cubicBezTo>
                    <a:pt x="544" y="650"/>
                    <a:pt x="546" y="658"/>
                    <a:pt x="548" y="666"/>
                  </a:cubicBezTo>
                  <a:cubicBezTo>
                    <a:pt x="550" y="682"/>
                    <a:pt x="548" y="698"/>
                    <a:pt x="530" y="706"/>
                  </a:cubicBezTo>
                  <a:cubicBezTo>
                    <a:pt x="525" y="708"/>
                    <a:pt x="523" y="713"/>
                    <a:pt x="521" y="718"/>
                  </a:cubicBezTo>
                  <a:cubicBezTo>
                    <a:pt x="516" y="730"/>
                    <a:pt x="508" y="738"/>
                    <a:pt x="494" y="740"/>
                  </a:cubicBezTo>
                  <a:cubicBezTo>
                    <a:pt x="488" y="741"/>
                    <a:pt x="483" y="744"/>
                    <a:pt x="481" y="751"/>
                  </a:cubicBezTo>
                  <a:cubicBezTo>
                    <a:pt x="480" y="758"/>
                    <a:pt x="482" y="764"/>
                    <a:pt x="487" y="769"/>
                  </a:cubicBezTo>
                  <a:cubicBezTo>
                    <a:pt x="489" y="770"/>
                    <a:pt x="490" y="771"/>
                    <a:pt x="492" y="772"/>
                  </a:cubicBezTo>
                  <a:cubicBezTo>
                    <a:pt x="511" y="779"/>
                    <a:pt x="523" y="795"/>
                    <a:pt x="535" y="811"/>
                  </a:cubicBezTo>
                  <a:close/>
                </a:path>
              </a:pathLst>
            </a:custGeom>
            <a:solidFill>
              <a:srgbClr val="D09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1" name="Freeform 57"/>
            <p:cNvSpPr>
              <a:spLocks/>
            </p:cNvSpPr>
            <p:nvPr/>
          </p:nvSpPr>
          <p:spPr bwMode="auto">
            <a:xfrm>
              <a:off x="4407" y="2706"/>
              <a:ext cx="233" cy="413"/>
            </a:xfrm>
            <a:custGeom>
              <a:avLst/>
              <a:gdLst>
                <a:gd name="T0" fmla="*/ 15 w 297"/>
                <a:gd name="T1" fmla="*/ 60 h 525"/>
                <a:gd name="T2" fmla="*/ 23 w 297"/>
                <a:gd name="T3" fmla="*/ 36 h 525"/>
                <a:gd name="T4" fmla="*/ 40 w 297"/>
                <a:gd name="T5" fmla="*/ 25 h 525"/>
                <a:gd name="T6" fmla="*/ 83 w 297"/>
                <a:gd name="T7" fmla="*/ 25 h 525"/>
                <a:gd name="T8" fmla="*/ 141 w 297"/>
                <a:gd name="T9" fmla="*/ 17 h 525"/>
                <a:gd name="T10" fmla="*/ 163 w 297"/>
                <a:gd name="T11" fmla="*/ 5 h 525"/>
                <a:gd name="T12" fmla="*/ 174 w 297"/>
                <a:gd name="T13" fmla="*/ 1 h 525"/>
                <a:gd name="T14" fmla="*/ 206 w 297"/>
                <a:gd name="T15" fmla="*/ 10 h 525"/>
                <a:gd name="T16" fmla="*/ 234 w 297"/>
                <a:gd name="T17" fmla="*/ 33 h 525"/>
                <a:gd name="T18" fmla="*/ 276 w 297"/>
                <a:gd name="T19" fmla="*/ 79 h 525"/>
                <a:gd name="T20" fmla="*/ 287 w 297"/>
                <a:gd name="T21" fmla="*/ 102 h 525"/>
                <a:gd name="T22" fmla="*/ 290 w 297"/>
                <a:gd name="T23" fmla="*/ 114 h 525"/>
                <a:gd name="T24" fmla="*/ 291 w 297"/>
                <a:gd name="T25" fmla="*/ 137 h 525"/>
                <a:gd name="T26" fmla="*/ 277 w 297"/>
                <a:gd name="T27" fmla="*/ 158 h 525"/>
                <a:gd name="T28" fmla="*/ 241 w 297"/>
                <a:gd name="T29" fmla="*/ 191 h 525"/>
                <a:gd name="T30" fmla="*/ 207 w 297"/>
                <a:gd name="T31" fmla="*/ 247 h 525"/>
                <a:gd name="T32" fmla="*/ 210 w 297"/>
                <a:gd name="T33" fmla="*/ 267 h 525"/>
                <a:gd name="T34" fmla="*/ 215 w 297"/>
                <a:gd name="T35" fmla="*/ 278 h 525"/>
                <a:gd name="T36" fmla="*/ 212 w 297"/>
                <a:gd name="T37" fmla="*/ 285 h 525"/>
                <a:gd name="T38" fmla="*/ 199 w 297"/>
                <a:gd name="T39" fmla="*/ 306 h 525"/>
                <a:gd name="T40" fmla="*/ 197 w 297"/>
                <a:gd name="T41" fmla="*/ 335 h 525"/>
                <a:gd name="T42" fmla="*/ 207 w 297"/>
                <a:gd name="T43" fmla="*/ 360 h 525"/>
                <a:gd name="T44" fmla="*/ 215 w 297"/>
                <a:gd name="T45" fmla="*/ 369 h 525"/>
                <a:gd name="T46" fmla="*/ 211 w 297"/>
                <a:gd name="T47" fmla="*/ 392 h 525"/>
                <a:gd name="T48" fmla="*/ 193 w 297"/>
                <a:gd name="T49" fmla="*/ 449 h 525"/>
                <a:gd name="T50" fmla="*/ 189 w 297"/>
                <a:gd name="T51" fmla="*/ 509 h 525"/>
                <a:gd name="T52" fmla="*/ 175 w 297"/>
                <a:gd name="T53" fmla="*/ 519 h 525"/>
                <a:gd name="T54" fmla="*/ 102 w 297"/>
                <a:gd name="T55" fmla="*/ 524 h 525"/>
                <a:gd name="T56" fmla="*/ 96 w 297"/>
                <a:gd name="T57" fmla="*/ 520 h 525"/>
                <a:gd name="T58" fmla="*/ 96 w 297"/>
                <a:gd name="T59" fmla="*/ 507 h 525"/>
                <a:gd name="T60" fmla="*/ 55 w 297"/>
                <a:gd name="T61" fmla="*/ 412 h 525"/>
                <a:gd name="T62" fmla="*/ 46 w 297"/>
                <a:gd name="T63" fmla="*/ 391 h 525"/>
                <a:gd name="T64" fmla="*/ 31 w 297"/>
                <a:gd name="T65" fmla="*/ 348 h 525"/>
                <a:gd name="T66" fmla="*/ 12 w 297"/>
                <a:gd name="T67" fmla="*/ 330 h 525"/>
                <a:gd name="T68" fmla="*/ 3 w 297"/>
                <a:gd name="T69" fmla="*/ 316 h 525"/>
                <a:gd name="T70" fmla="*/ 14 w 297"/>
                <a:gd name="T71" fmla="*/ 299 h 525"/>
                <a:gd name="T72" fmla="*/ 23 w 297"/>
                <a:gd name="T73" fmla="*/ 285 h 525"/>
                <a:gd name="T74" fmla="*/ 28 w 297"/>
                <a:gd name="T75" fmla="*/ 253 h 525"/>
                <a:gd name="T76" fmla="*/ 48 w 297"/>
                <a:gd name="T77" fmla="*/ 221 h 525"/>
                <a:gd name="T78" fmla="*/ 72 w 297"/>
                <a:gd name="T79" fmla="*/ 187 h 525"/>
                <a:gd name="T80" fmla="*/ 84 w 297"/>
                <a:gd name="T81" fmla="*/ 151 h 525"/>
                <a:gd name="T82" fmla="*/ 56 w 297"/>
                <a:gd name="T83" fmla="*/ 104 h 525"/>
                <a:gd name="T84" fmla="*/ 49 w 297"/>
                <a:gd name="T85" fmla="*/ 93 h 525"/>
                <a:gd name="T86" fmla="*/ 25 w 297"/>
                <a:gd name="T87" fmla="*/ 62 h 525"/>
                <a:gd name="T88" fmla="*/ 15 w 297"/>
                <a:gd name="T89" fmla="*/ 6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7" h="525">
                  <a:moveTo>
                    <a:pt x="15" y="60"/>
                  </a:moveTo>
                  <a:cubicBezTo>
                    <a:pt x="18" y="52"/>
                    <a:pt x="21" y="44"/>
                    <a:pt x="23" y="36"/>
                  </a:cubicBezTo>
                  <a:cubicBezTo>
                    <a:pt x="26" y="27"/>
                    <a:pt x="32" y="25"/>
                    <a:pt x="40" y="25"/>
                  </a:cubicBezTo>
                  <a:cubicBezTo>
                    <a:pt x="55" y="25"/>
                    <a:pt x="69" y="25"/>
                    <a:pt x="83" y="25"/>
                  </a:cubicBezTo>
                  <a:cubicBezTo>
                    <a:pt x="103" y="25"/>
                    <a:pt x="122" y="23"/>
                    <a:pt x="141" y="17"/>
                  </a:cubicBezTo>
                  <a:cubicBezTo>
                    <a:pt x="149" y="14"/>
                    <a:pt x="157" y="12"/>
                    <a:pt x="163" y="5"/>
                  </a:cubicBezTo>
                  <a:cubicBezTo>
                    <a:pt x="166" y="0"/>
                    <a:pt x="170" y="0"/>
                    <a:pt x="174" y="1"/>
                  </a:cubicBezTo>
                  <a:cubicBezTo>
                    <a:pt x="186" y="1"/>
                    <a:pt x="196" y="5"/>
                    <a:pt x="206" y="10"/>
                  </a:cubicBezTo>
                  <a:cubicBezTo>
                    <a:pt x="216" y="17"/>
                    <a:pt x="226" y="24"/>
                    <a:pt x="234" y="33"/>
                  </a:cubicBezTo>
                  <a:cubicBezTo>
                    <a:pt x="248" y="48"/>
                    <a:pt x="262" y="64"/>
                    <a:pt x="276" y="79"/>
                  </a:cubicBezTo>
                  <a:cubicBezTo>
                    <a:pt x="282" y="85"/>
                    <a:pt x="286" y="93"/>
                    <a:pt x="287" y="102"/>
                  </a:cubicBezTo>
                  <a:cubicBezTo>
                    <a:pt x="287" y="106"/>
                    <a:pt x="287" y="111"/>
                    <a:pt x="290" y="114"/>
                  </a:cubicBezTo>
                  <a:cubicBezTo>
                    <a:pt x="297" y="122"/>
                    <a:pt x="294" y="129"/>
                    <a:pt x="291" y="137"/>
                  </a:cubicBezTo>
                  <a:cubicBezTo>
                    <a:pt x="287" y="145"/>
                    <a:pt x="283" y="152"/>
                    <a:pt x="277" y="158"/>
                  </a:cubicBezTo>
                  <a:cubicBezTo>
                    <a:pt x="266" y="170"/>
                    <a:pt x="254" y="181"/>
                    <a:pt x="241" y="191"/>
                  </a:cubicBezTo>
                  <a:cubicBezTo>
                    <a:pt x="221" y="205"/>
                    <a:pt x="214" y="226"/>
                    <a:pt x="207" y="247"/>
                  </a:cubicBezTo>
                  <a:cubicBezTo>
                    <a:pt x="205" y="254"/>
                    <a:pt x="206" y="261"/>
                    <a:pt x="210" y="267"/>
                  </a:cubicBezTo>
                  <a:cubicBezTo>
                    <a:pt x="212" y="271"/>
                    <a:pt x="214" y="274"/>
                    <a:pt x="215" y="278"/>
                  </a:cubicBezTo>
                  <a:cubicBezTo>
                    <a:pt x="216" y="281"/>
                    <a:pt x="216" y="283"/>
                    <a:pt x="212" y="285"/>
                  </a:cubicBezTo>
                  <a:cubicBezTo>
                    <a:pt x="202" y="288"/>
                    <a:pt x="199" y="296"/>
                    <a:pt x="199" y="306"/>
                  </a:cubicBezTo>
                  <a:cubicBezTo>
                    <a:pt x="199" y="316"/>
                    <a:pt x="198" y="325"/>
                    <a:pt x="197" y="335"/>
                  </a:cubicBezTo>
                  <a:cubicBezTo>
                    <a:pt x="196" y="345"/>
                    <a:pt x="200" y="353"/>
                    <a:pt x="207" y="360"/>
                  </a:cubicBezTo>
                  <a:cubicBezTo>
                    <a:pt x="210" y="363"/>
                    <a:pt x="213" y="366"/>
                    <a:pt x="215" y="369"/>
                  </a:cubicBezTo>
                  <a:cubicBezTo>
                    <a:pt x="219" y="377"/>
                    <a:pt x="219" y="387"/>
                    <a:pt x="211" y="392"/>
                  </a:cubicBezTo>
                  <a:cubicBezTo>
                    <a:pt x="190" y="407"/>
                    <a:pt x="190" y="427"/>
                    <a:pt x="193" y="449"/>
                  </a:cubicBezTo>
                  <a:cubicBezTo>
                    <a:pt x="196" y="469"/>
                    <a:pt x="196" y="489"/>
                    <a:pt x="189" y="509"/>
                  </a:cubicBezTo>
                  <a:cubicBezTo>
                    <a:pt x="186" y="519"/>
                    <a:pt x="186" y="519"/>
                    <a:pt x="175" y="519"/>
                  </a:cubicBezTo>
                  <a:cubicBezTo>
                    <a:pt x="150" y="519"/>
                    <a:pt x="126" y="518"/>
                    <a:pt x="102" y="524"/>
                  </a:cubicBezTo>
                  <a:cubicBezTo>
                    <a:pt x="98" y="525"/>
                    <a:pt x="96" y="523"/>
                    <a:pt x="96" y="520"/>
                  </a:cubicBezTo>
                  <a:cubicBezTo>
                    <a:pt x="95" y="515"/>
                    <a:pt x="95" y="511"/>
                    <a:pt x="96" y="507"/>
                  </a:cubicBezTo>
                  <a:cubicBezTo>
                    <a:pt x="100" y="468"/>
                    <a:pt x="87" y="436"/>
                    <a:pt x="55" y="412"/>
                  </a:cubicBezTo>
                  <a:cubicBezTo>
                    <a:pt x="48" y="406"/>
                    <a:pt x="45" y="400"/>
                    <a:pt x="46" y="391"/>
                  </a:cubicBezTo>
                  <a:cubicBezTo>
                    <a:pt x="49" y="373"/>
                    <a:pt x="43" y="359"/>
                    <a:pt x="31" y="348"/>
                  </a:cubicBezTo>
                  <a:cubicBezTo>
                    <a:pt x="25" y="342"/>
                    <a:pt x="18" y="336"/>
                    <a:pt x="12" y="330"/>
                  </a:cubicBezTo>
                  <a:cubicBezTo>
                    <a:pt x="8" y="326"/>
                    <a:pt x="5" y="321"/>
                    <a:pt x="3" y="316"/>
                  </a:cubicBezTo>
                  <a:cubicBezTo>
                    <a:pt x="0" y="306"/>
                    <a:pt x="4" y="301"/>
                    <a:pt x="14" y="299"/>
                  </a:cubicBezTo>
                  <a:cubicBezTo>
                    <a:pt x="22" y="297"/>
                    <a:pt x="25" y="294"/>
                    <a:pt x="23" y="285"/>
                  </a:cubicBezTo>
                  <a:cubicBezTo>
                    <a:pt x="20" y="273"/>
                    <a:pt x="23" y="263"/>
                    <a:pt x="28" y="253"/>
                  </a:cubicBezTo>
                  <a:cubicBezTo>
                    <a:pt x="33" y="241"/>
                    <a:pt x="41" y="231"/>
                    <a:pt x="48" y="221"/>
                  </a:cubicBezTo>
                  <a:cubicBezTo>
                    <a:pt x="56" y="210"/>
                    <a:pt x="65" y="199"/>
                    <a:pt x="72" y="187"/>
                  </a:cubicBezTo>
                  <a:cubicBezTo>
                    <a:pt x="78" y="176"/>
                    <a:pt x="83" y="164"/>
                    <a:pt x="84" y="151"/>
                  </a:cubicBezTo>
                  <a:cubicBezTo>
                    <a:pt x="86" y="128"/>
                    <a:pt x="77" y="112"/>
                    <a:pt x="56" y="104"/>
                  </a:cubicBezTo>
                  <a:cubicBezTo>
                    <a:pt x="50" y="102"/>
                    <a:pt x="48" y="100"/>
                    <a:pt x="49" y="93"/>
                  </a:cubicBezTo>
                  <a:cubicBezTo>
                    <a:pt x="53" y="75"/>
                    <a:pt x="42" y="65"/>
                    <a:pt x="25" y="62"/>
                  </a:cubicBezTo>
                  <a:cubicBezTo>
                    <a:pt x="22" y="61"/>
                    <a:pt x="18" y="62"/>
                    <a:pt x="15" y="60"/>
                  </a:cubicBez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2" name="Freeform 58"/>
            <p:cNvSpPr>
              <a:spLocks/>
            </p:cNvSpPr>
            <p:nvPr/>
          </p:nvSpPr>
          <p:spPr bwMode="auto">
            <a:xfrm>
              <a:off x="4575" y="2803"/>
              <a:ext cx="182" cy="221"/>
            </a:xfrm>
            <a:custGeom>
              <a:avLst/>
              <a:gdLst>
                <a:gd name="T0" fmla="*/ 106 w 232"/>
                <a:gd name="T1" fmla="*/ 174 h 281"/>
                <a:gd name="T2" fmla="*/ 119 w 232"/>
                <a:gd name="T3" fmla="*/ 218 h 281"/>
                <a:gd name="T4" fmla="*/ 123 w 232"/>
                <a:gd name="T5" fmla="*/ 223 h 281"/>
                <a:gd name="T6" fmla="*/ 116 w 232"/>
                <a:gd name="T7" fmla="*/ 246 h 281"/>
                <a:gd name="T8" fmla="*/ 102 w 232"/>
                <a:gd name="T9" fmla="*/ 268 h 281"/>
                <a:gd name="T10" fmla="*/ 102 w 232"/>
                <a:gd name="T11" fmla="*/ 281 h 281"/>
                <a:gd name="T12" fmla="*/ 79 w 232"/>
                <a:gd name="T13" fmla="*/ 272 h 281"/>
                <a:gd name="T14" fmla="*/ 55 w 232"/>
                <a:gd name="T15" fmla="*/ 267 h 281"/>
                <a:gd name="T16" fmla="*/ 37 w 232"/>
                <a:gd name="T17" fmla="*/ 261 h 281"/>
                <a:gd name="T18" fmla="*/ 16 w 232"/>
                <a:gd name="T19" fmla="*/ 236 h 281"/>
                <a:gd name="T20" fmla="*/ 10 w 232"/>
                <a:gd name="T21" fmla="*/ 228 h 281"/>
                <a:gd name="T22" fmla="*/ 1 w 232"/>
                <a:gd name="T23" fmla="*/ 204 h 281"/>
                <a:gd name="T24" fmla="*/ 2 w 232"/>
                <a:gd name="T25" fmla="*/ 190 h 281"/>
                <a:gd name="T26" fmla="*/ 11 w 232"/>
                <a:gd name="T27" fmla="*/ 176 h 281"/>
                <a:gd name="T28" fmla="*/ 16 w 232"/>
                <a:gd name="T29" fmla="*/ 172 h 281"/>
                <a:gd name="T30" fmla="*/ 15 w 232"/>
                <a:gd name="T31" fmla="*/ 140 h 281"/>
                <a:gd name="T32" fmla="*/ 11 w 232"/>
                <a:gd name="T33" fmla="*/ 127 h 281"/>
                <a:gd name="T34" fmla="*/ 38 w 232"/>
                <a:gd name="T35" fmla="*/ 81 h 281"/>
                <a:gd name="T36" fmla="*/ 66 w 232"/>
                <a:gd name="T37" fmla="*/ 56 h 281"/>
                <a:gd name="T38" fmla="*/ 96 w 232"/>
                <a:gd name="T39" fmla="*/ 13 h 281"/>
                <a:gd name="T40" fmla="*/ 108 w 232"/>
                <a:gd name="T41" fmla="*/ 5 h 281"/>
                <a:gd name="T42" fmla="*/ 172 w 232"/>
                <a:gd name="T43" fmla="*/ 1 h 281"/>
                <a:gd name="T44" fmla="*/ 204 w 232"/>
                <a:gd name="T45" fmla="*/ 4 h 281"/>
                <a:gd name="T46" fmla="*/ 219 w 232"/>
                <a:gd name="T47" fmla="*/ 11 h 281"/>
                <a:gd name="T48" fmla="*/ 224 w 232"/>
                <a:gd name="T49" fmla="*/ 30 h 281"/>
                <a:gd name="T50" fmla="*/ 214 w 232"/>
                <a:gd name="T51" fmla="*/ 68 h 281"/>
                <a:gd name="T52" fmla="*/ 184 w 232"/>
                <a:gd name="T53" fmla="*/ 105 h 281"/>
                <a:gd name="T54" fmla="*/ 174 w 232"/>
                <a:gd name="T55" fmla="*/ 101 h 281"/>
                <a:gd name="T56" fmla="*/ 129 w 232"/>
                <a:gd name="T57" fmla="*/ 112 h 281"/>
                <a:gd name="T58" fmla="*/ 115 w 232"/>
                <a:gd name="T59" fmla="*/ 139 h 281"/>
                <a:gd name="T60" fmla="*/ 111 w 232"/>
                <a:gd name="T61" fmla="*/ 150 h 281"/>
                <a:gd name="T62" fmla="*/ 106 w 232"/>
                <a:gd name="T63" fmla="*/ 17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2" h="281">
                  <a:moveTo>
                    <a:pt x="106" y="174"/>
                  </a:moveTo>
                  <a:cubicBezTo>
                    <a:pt x="103" y="191"/>
                    <a:pt x="110" y="205"/>
                    <a:pt x="119" y="218"/>
                  </a:cubicBezTo>
                  <a:cubicBezTo>
                    <a:pt x="121" y="220"/>
                    <a:pt x="122" y="222"/>
                    <a:pt x="123" y="223"/>
                  </a:cubicBezTo>
                  <a:cubicBezTo>
                    <a:pt x="131" y="237"/>
                    <a:pt x="131" y="239"/>
                    <a:pt x="116" y="246"/>
                  </a:cubicBezTo>
                  <a:cubicBezTo>
                    <a:pt x="107" y="251"/>
                    <a:pt x="103" y="258"/>
                    <a:pt x="102" y="268"/>
                  </a:cubicBezTo>
                  <a:cubicBezTo>
                    <a:pt x="102" y="272"/>
                    <a:pt x="102" y="276"/>
                    <a:pt x="102" y="281"/>
                  </a:cubicBezTo>
                  <a:cubicBezTo>
                    <a:pt x="93" y="279"/>
                    <a:pt x="86" y="275"/>
                    <a:pt x="79" y="272"/>
                  </a:cubicBezTo>
                  <a:cubicBezTo>
                    <a:pt x="71" y="269"/>
                    <a:pt x="63" y="266"/>
                    <a:pt x="55" y="267"/>
                  </a:cubicBezTo>
                  <a:cubicBezTo>
                    <a:pt x="48" y="268"/>
                    <a:pt x="43" y="265"/>
                    <a:pt x="37" y="261"/>
                  </a:cubicBezTo>
                  <a:cubicBezTo>
                    <a:pt x="27" y="253"/>
                    <a:pt x="23" y="249"/>
                    <a:pt x="16" y="236"/>
                  </a:cubicBezTo>
                  <a:cubicBezTo>
                    <a:pt x="14" y="234"/>
                    <a:pt x="13" y="230"/>
                    <a:pt x="10" y="228"/>
                  </a:cubicBezTo>
                  <a:cubicBezTo>
                    <a:pt x="2" y="222"/>
                    <a:pt x="0" y="214"/>
                    <a:pt x="1" y="204"/>
                  </a:cubicBezTo>
                  <a:cubicBezTo>
                    <a:pt x="2" y="200"/>
                    <a:pt x="2" y="195"/>
                    <a:pt x="2" y="190"/>
                  </a:cubicBezTo>
                  <a:cubicBezTo>
                    <a:pt x="2" y="183"/>
                    <a:pt x="2" y="177"/>
                    <a:pt x="11" y="176"/>
                  </a:cubicBezTo>
                  <a:cubicBezTo>
                    <a:pt x="13" y="176"/>
                    <a:pt x="15" y="174"/>
                    <a:pt x="16" y="172"/>
                  </a:cubicBezTo>
                  <a:cubicBezTo>
                    <a:pt x="24" y="162"/>
                    <a:pt x="15" y="140"/>
                    <a:pt x="15" y="140"/>
                  </a:cubicBezTo>
                  <a:cubicBezTo>
                    <a:pt x="13" y="135"/>
                    <a:pt x="9" y="132"/>
                    <a:pt x="11" y="127"/>
                  </a:cubicBezTo>
                  <a:cubicBezTo>
                    <a:pt x="17" y="110"/>
                    <a:pt x="22" y="92"/>
                    <a:pt x="38" y="81"/>
                  </a:cubicBezTo>
                  <a:cubicBezTo>
                    <a:pt x="48" y="73"/>
                    <a:pt x="57" y="65"/>
                    <a:pt x="66" y="56"/>
                  </a:cubicBezTo>
                  <a:cubicBezTo>
                    <a:pt x="79" y="44"/>
                    <a:pt x="91" y="31"/>
                    <a:pt x="96" y="13"/>
                  </a:cubicBezTo>
                  <a:cubicBezTo>
                    <a:pt x="97" y="7"/>
                    <a:pt x="101" y="4"/>
                    <a:pt x="108" y="5"/>
                  </a:cubicBezTo>
                  <a:cubicBezTo>
                    <a:pt x="129" y="6"/>
                    <a:pt x="150" y="0"/>
                    <a:pt x="172" y="1"/>
                  </a:cubicBezTo>
                  <a:cubicBezTo>
                    <a:pt x="183" y="2"/>
                    <a:pt x="194" y="1"/>
                    <a:pt x="204" y="4"/>
                  </a:cubicBezTo>
                  <a:cubicBezTo>
                    <a:pt x="209" y="6"/>
                    <a:pt x="214" y="8"/>
                    <a:pt x="219" y="11"/>
                  </a:cubicBezTo>
                  <a:cubicBezTo>
                    <a:pt x="231" y="19"/>
                    <a:pt x="232" y="19"/>
                    <a:pt x="224" y="30"/>
                  </a:cubicBezTo>
                  <a:cubicBezTo>
                    <a:pt x="215" y="42"/>
                    <a:pt x="211" y="54"/>
                    <a:pt x="214" y="68"/>
                  </a:cubicBezTo>
                  <a:cubicBezTo>
                    <a:pt x="193" y="72"/>
                    <a:pt x="182" y="78"/>
                    <a:pt x="184" y="105"/>
                  </a:cubicBezTo>
                  <a:cubicBezTo>
                    <a:pt x="181" y="104"/>
                    <a:pt x="177" y="102"/>
                    <a:pt x="174" y="101"/>
                  </a:cubicBezTo>
                  <a:cubicBezTo>
                    <a:pt x="157" y="93"/>
                    <a:pt x="141" y="97"/>
                    <a:pt x="129" y="112"/>
                  </a:cubicBezTo>
                  <a:cubicBezTo>
                    <a:pt x="122" y="120"/>
                    <a:pt x="119" y="130"/>
                    <a:pt x="115" y="139"/>
                  </a:cubicBezTo>
                  <a:cubicBezTo>
                    <a:pt x="114" y="143"/>
                    <a:pt x="113" y="146"/>
                    <a:pt x="111" y="150"/>
                  </a:cubicBezTo>
                  <a:lnTo>
                    <a:pt x="106" y="174"/>
                  </a:ln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3" name="Freeform 59"/>
            <p:cNvSpPr>
              <a:spLocks/>
            </p:cNvSpPr>
            <p:nvPr/>
          </p:nvSpPr>
          <p:spPr bwMode="auto">
            <a:xfrm>
              <a:off x="4668" y="2819"/>
              <a:ext cx="255" cy="385"/>
            </a:xfrm>
            <a:custGeom>
              <a:avLst/>
              <a:gdLst>
                <a:gd name="T0" fmla="*/ 313 w 324"/>
                <a:gd name="T1" fmla="*/ 242 h 489"/>
                <a:gd name="T2" fmla="*/ 288 w 324"/>
                <a:gd name="T3" fmla="*/ 253 h 489"/>
                <a:gd name="T4" fmla="*/ 263 w 324"/>
                <a:gd name="T5" fmla="*/ 291 h 489"/>
                <a:gd name="T6" fmla="*/ 257 w 324"/>
                <a:gd name="T7" fmla="*/ 288 h 489"/>
                <a:gd name="T8" fmla="*/ 216 w 324"/>
                <a:gd name="T9" fmla="*/ 252 h 489"/>
                <a:gd name="T10" fmla="*/ 198 w 324"/>
                <a:gd name="T11" fmla="*/ 222 h 489"/>
                <a:gd name="T12" fmla="*/ 191 w 324"/>
                <a:gd name="T13" fmla="*/ 186 h 489"/>
                <a:gd name="T14" fmla="*/ 193 w 324"/>
                <a:gd name="T15" fmla="*/ 141 h 489"/>
                <a:gd name="T16" fmla="*/ 158 w 324"/>
                <a:gd name="T17" fmla="*/ 120 h 489"/>
                <a:gd name="T18" fmla="*/ 168 w 324"/>
                <a:gd name="T19" fmla="*/ 41 h 489"/>
                <a:gd name="T20" fmla="*/ 187 w 324"/>
                <a:gd name="T21" fmla="*/ 27 h 489"/>
                <a:gd name="T22" fmla="*/ 154 w 324"/>
                <a:gd name="T23" fmla="*/ 4 h 489"/>
                <a:gd name="T24" fmla="*/ 120 w 324"/>
                <a:gd name="T25" fmla="*/ 19 h 489"/>
                <a:gd name="T26" fmla="*/ 93 w 324"/>
                <a:gd name="T27" fmla="*/ 67 h 489"/>
                <a:gd name="T28" fmla="*/ 62 w 324"/>
                <a:gd name="T29" fmla="*/ 103 h 489"/>
                <a:gd name="T30" fmla="*/ 27 w 324"/>
                <a:gd name="T31" fmla="*/ 99 h 489"/>
                <a:gd name="T32" fmla="*/ 5 w 324"/>
                <a:gd name="T33" fmla="*/ 156 h 489"/>
                <a:gd name="T34" fmla="*/ 22 w 324"/>
                <a:gd name="T35" fmla="*/ 199 h 489"/>
                <a:gd name="T36" fmla="*/ 2 w 324"/>
                <a:gd name="T37" fmla="*/ 246 h 489"/>
                <a:gd name="T38" fmla="*/ 16 w 324"/>
                <a:gd name="T39" fmla="*/ 267 h 489"/>
                <a:gd name="T40" fmla="*/ 51 w 324"/>
                <a:gd name="T41" fmla="*/ 266 h 489"/>
                <a:gd name="T42" fmla="*/ 48 w 324"/>
                <a:gd name="T43" fmla="*/ 283 h 489"/>
                <a:gd name="T44" fmla="*/ 40 w 324"/>
                <a:gd name="T45" fmla="*/ 309 h 489"/>
                <a:gd name="T46" fmla="*/ 52 w 324"/>
                <a:gd name="T47" fmla="*/ 364 h 489"/>
                <a:gd name="T48" fmla="*/ 23 w 324"/>
                <a:gd name="T49" fmla="*/ 408 h 489"/>
                <a:gd name="T50" fmla="*/ 63 w 324"/>
                <a:gd name="T51" fmla="*/ 461 h 489"/>
                <a:gd name="T52" fmla="*/ 90 w 324"/>
                <a:gd name="T53" fmla="*/ 480 h 489"/>
                <a:gd name="T54" fmla="*/ 185 w 324"/>
                <a:gd name="T55" fmla="*/ 488 h 489"/>
                <a:gd name="T56" fmla="*/ 217 w 324"/>
                <a:gd name="T57" fmla="*/ 455 h 489"/>
                <a:gd name="T58" fmla="*/ 223 w 324"/>
                <a:gd name="T59" fmla="*/ 437 h 489"/>
                <a:gd name="T60" fmla="*/ 233 w 324"/>
                <a:gd name="T61" fmla="*/ 382 h 489"/>
                <a:gd name="T62" fmla="*/ 255 w 324"/>
                <a:gd name="T63" fmla="*/ 365 h 489"/>
                <a:gd name="T64" fmla="*/ 253 w 324"/>
                <a:gd name="T65" fmla="*/ 324 h 489"/>
                <a:gd name="T66" fmla="*/ 280 w 324"/>
                <a:gd name="T67" fmla="*/ 318 h 489"/>
                <a:gd name="T68" fmla="*/ 311 w 324"/>
                <a:gd name="T69" fmla="*/ 300 h 489"/>
                <a:gd name="T70" fmla="*/ 322 w 324"/>
                <a:gd name="T71" fmla="*/ 29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4" h="489">
                  <a:moveTo>
                    <a:pt x="322" y="261"/>
                  </a:moveTo>
                  <a:cubicBezTo>
                    <a:pt x="320" y="254"/>
                    <a:pt x="319" y="247"/>
                    <a:pt x="313" y="242"/>
                  </a:cubicBezTo>
                  <a:cubicBezTo>
                    <a:pt x="300" y="253"/>
                    <a:pt x="300" y="253"/>
                    <a:pt x="287" y="237"/>
                  </a:cubicBezTo>
                  <a:cubicBezTo>
                    <a:pt x="281" y="246"/>
                    <a:pt x="281" y="246"/>
                    <a:pt x="288" y="253"/>
                  </a:cubicBezTo>
                  <a:cubicBezTo>
                    <a:pt x="296" y="263"/>
                    <a:pt x="298" y="274"/>
                    <a:pt x="292" y="283"/>
                  </a:cubicBezTo>
                  <a:cubicBezTo>
                    <a:pt x="286" y="292"/>
                    <a:pt x="274" y="296"/>
                    <a:pt x="263" y="291"/>
                  </a:cubicBezTo>
                  <a:cubicBezTo>
                    <a:pt x="261" y="290"/>
                    <a:pt x="259" y="289"/>
                    <a:pt x="257" y="288"/>
                  </a:cubicBezTo>
                  <a:cubicBezTo>
                    <a:pt x="257" y="288"/>
                    <a:pt x="257" y="288"/>
                    <a:pt x="257" y="288"/>
                  </a:cubicBezTo>
                  <a:cubicBezTo>
                    <a:pt x="232" y="265"/>
                    <a:pt x="224" y="263"/>
                    <a:pt x="221" y="261"/>
                  </a:cubicBezTo>
                  <a:cubicBezTo>
                    <a:pt x="217" y="259"/>
                    <a:pt x="216" y="252"/>
                    <a:pt x="216" y="252"/>
                  </a:cubicBezTo>
                  <a:cubicBezTo>
                    <a:pt x="216" y="247"/>
                    <a:pt x="215" y="244"/>
                    <a:pt x="215" y="241"/>
                  </a:cubicBezTo>
                  <a:cubicBezTo>
                    <a:pt x="215" y="229"/>
                    <a:pt x="209" y="223"/>
                    <a:pt x="198" y="222"/>
                  </a:cubicBezTo>
                  <a:cubicBezTo>
                    <a:pt x="190" y="221"/>
                    <a:pt x="186" y="215"/>
                    <a:pt x="185" y="208"/>
                  </a:cubicBezTo>
                  <a:cubicBezTo>
                    <a:pt x="184" y="199"/>
                    <a:pt x="187" y="192"/>
                    <a:pt x="191" y="186"/>
                  </a:cubicBezTo>
                  <a:cubicBezTo>
                    <a:pt x="194" y="179"/>
                    <a:pt x="198" y="173"/>
                    <a:pt x="196" y="165"/>
                  </a:cubicBezTo>
                  <a:cubicBezTo>
                    <a:pt x="194" y="157"/>
                    <a:pt x="192" y="149"/>
                    <a:pt x="193" y="141"/>
                  </a:cubicBezTo>
                  <a:cubicBezTo>
                    <a:pt x="191" y="141"/>
                    <a:pt x="190" y="140"/>
                    <a:pt x="189" y="140"/>
                  </a:cubicBezTo>
                  <a:cubicBezTo>
                    <a:pt x="172" y="142"/>
                    <a:pt x="164" y="133"/>
                    <a:pt x="158" y="120"/>
                  </a:cubicBezTo>
                  <a:cubicBezTo>
                    <a:pt x="154" y="109"/>
                    <a:pt x="150" y="99"/>
                    <a:pt x="148" y="88"/>
                  </a:cubicBezTo>
                  <a:cubicBezTo>
                    <a:pt x="143" y="66"/>
                    <a:pt x="149" y="52"/>
                    <a:pt x="168" y="41"/>
                  </a:cubicBezTo>
                  <a:cubicBezTo>
                    <a:pt x="173" y="38"/>
                    <a:pt x="178" y="36"/>
                    <a:pt x="183" y="34"/>
                  </a:cubicBezTo>
                  <a:cubicBezTo>
                    <a:pt x="186" y="32"/>
                    <a:pt x="188" y="30"/>
                    <a:pt x="187" y="27"/>
                  </a:cubicBezTo>
                  <a:cubicBezTo>
                    <a:pt x="182" y="16"/>
                    <a:pt x="175" y="8"/>
                    <a:pt x="164" y="2"/>
                  </a:cubicBezTo>
                  <a:cubicBezTo>
                    <a:pt x="160" y="0"/>
                    <a:pt x="157" y="2"/>
                    <a:pt x="154" y="4"/>
                  </a:cubicBezTo>
                  <a:cubicBezTo>
                    <a:pt x="149" y="8"/>
                    <a:pt x="143" y="11"/>
                    <a:pt x="138" y="10"/>
                  </a:cubicBezTo>
                  <a:cubicBezTo>
                    <a:pt x="128" y="7"/>
                    <a:pt x="124" y="13"/>
                    <a:pt x="120" y="19"/>
                  </a:cubicBezTo>
                  <a:cubicBezTo>
                    <a:pt x="115" y="27"/>
                    <a:pt x="112" y="34"/>
                    <a:pt x="112" y="43"/>
                  </a:cubicBezTo>
                  <a:cubicBezTo>
                    <a:pt x="114" y="58"/>
                    <a:pt x="107" y="65"/>
                    <a:pt x="93" y="67"/>
                  </a:cubicBezTo>
                  <a:cubicBezTo>
                    <a:pt x="83" y="69"/>
                    <a:pt x="82" y="70"/>
                    <a:pt x="85" y="81"/>
                  </a:cubicBezTo>
                  <a:cubicBezTo>
                    <a:pt x="88" y="97"/>
                    <a:pt x="78" y="107"/>
                    <a:pt x="62" y="103"/>
                  </a:cubicBezTo>
                  <a:cubicBezTo>
                    <a:pt x="57" y="101"/>
                    <a:pt x="52" y="99"/>
                    <a:pt x="47" y="96"/>
                  </a:cubicBezTo>
                  <a:cubicBezTo>
                    <a:pt x="39" y="93"/>
                    <a:pt x="33" y="94"/>
                    <a:pt x="27" y="99"/>
                  </a:cubicBezTo>
                  <a:cubicBezTo>
                    <a:pt x="23" y="103"/>
                    <a:pt x="20" y="108"/>
                    <a:pt x="17" y="114"/>
                  </a:cubicBezTo>
                  <a:cubicBezTo>
                    <a:pt x="12" y="128"/>
                    <a:pt x="8" y="142"/>
                    <a:pt x="5" y="156"/>
                  </a:cubicBezTo>
                  <a:cubicBezTo>
                    <a:pt x="3" y="164"/>
                    <a:pt x="5" y="172"/>
                    <a:pt x="9" y="179"/>
                  </a:cubicBezTo>
                  <a:cubicBezTo>
                    <a:pt x="14" y="186"/>
                    <a:pt x="18" y="192"/>
                    <a:pt x="22" y="199"/>
                  </a:cubicBezTo>
                  <a:cubicBezTo>
                    <a:pt x="33" y="218"/>
                    <a:pt x="29" y="231"/>
                    <a:pt x="8" y="241"/>
                  </a:cubicBezTo>
                  <a:cubicBezTo>
                    <a:pt x="6" y="242"/>
                    <a:pt x="2" y="243"/>
                    <a:pt x="2" y="246"/>
                  </a:cubicBezTo>
                  <a:cubicBezTo>
                    <a:pt x="1" y="252"/>
                    <a:pt x="0" y="259"/>
                    <a:pt x="3" y="265"/>
                  </a:cubicBezTo>
                  <a:cubicBezTo>
                    <a:pt x="5" y="269"/>
                    <a:pt x="12" y="266"/>
                    <a:pt x="16" y="267"/>
                  </a:cubicBezTo>
                  <a:cubicBezTo>
                    <a:pt x="24" y="267"/>
                    <a:pt x="31" y="265"/>
                    <a:pt x="38" y="262"/>
                  </a:cubicBezTo>
                  <a:cubicBezTo>
                    <a:pt x="38" y="262"/>
                    <a:pt x="48" y="260"/>
                    <a:pt x="51" y="266"/>
                  </a:cubicBezTo>
                  <a:cubicBezTo>
                    <a:pt x="53" y="273"/>
                    <a:pt x="51" y="276"/>
                    <a:pt x="51" y="276"/>
                  </a:cubicBezTo>
                  <a:cubicBezTo>
                    <a:pt x="48" y="283"/>
                    <a:pt x="48" y="283"/>
                    <a:pt x="48" y="283"/>
                  </a:cubicBezTo>
                  <a:cubicBezTo>
                    <a:pt x="48" y="283"/>
                    <a:pt x="48" y="283"/>
                    <a:pt x="48" y="283"/>
                  </a:cubicBezTo>
                  <a:cubicBezTo>
                    <a:pt x="44" y="288"/>
                    <a:pt x="43" y="295"/>
                    <a:pt x="40" y="309"/>
                  </a:cubicBezTo>
                  <a:cubicBezTo>
                    <a:pt x="37" y="321"/>
                    <a:pt x="38" y="333"/>
                    <a:pt x="44" y="345"/>
                  </a:cubicBezTo>
                  <a:cubicBezTo>
                    <a:pt x="47" y="351"/>
                    <a:pt x="50" y="357"/>
                    <a:pt x="52" y="364"/>
                  </a:cubicBezTo>
                  <a:cubicBezTo>
                    <a:pt x="58" y="382"/>
                    <a:pt x="50" y="398"/>
                    <a:pt x="31" y="404"/>
                  </a:cubicBezTo>
                  <a:cubicBezTo>
                    <a:pt x="28" y="405"/>
                    <a:pt x="24" y="404"/>
                    <a:pt x="23" y="408"/>
                  </a:cubicBezTo>
                  <a:cubicBezTo>
                    <a:pt x="30" y="416"/>
                    <a:pt x="37" y="423"/>
                    <a:pt x="44" y="432"/>
                  </a:cubicBezTo>
                  <a:cubicBezTo>
                    <a:pt x="52" y="440"/>
                    <a:pt x="58" y="450"/>
                    <a:pt x="63" y="461"/>
                  </a:cubicBezTo>
                  <a:cubicBezTo>
                    <a:pt x="66" y="466"/>
                    <a:pt x="65" y="475"/>
                    <a:pt x="70" y="478"/>
                  </a:cubicBezTo>
                  <a:cubicBezTo>
                    <a:pt x="76" y="481"/>
                    <a:pt x="84" y="479"/>
                    <a:pt x="90" y="480"/>
                  </a:cubicBezTo>
                  <a:cubicBezTo>
                    <a:pt x="92" y="480"/>
                    <a:pt x="93" y="480"/>
                    <a:pt x="94" y="480"/>
                  </a:cubicBezTo>
                  <a:cubicBezTo>
                    <a:pt x="125" y="482"/>
                    <a:pt x="156" y="479"/>
                    <a:pt x="185" y="488"/>
                  </a:cubicBezTo>
                  <a:cubicBezTo>
                    <a:pt x="188" y="489"/>
                    <a:pt x="190" y="488"/>
                    <a:pt x="192" y="486"/>
                  </a:cubicBezTo>
                  <a:cubicBezTo>
                    <a:pt x="201" y="476"/>
                    <a:pt x="216" y="471"/>
                    <a:pt x="217" y="455"/>
                  </a:cubicBezTo>
                  <a:cubicBezTo>
                    <a:pt x="218" y="454"/>
                    <a:pt x="219" y="453"/>
                    <a:pt x="220" y="452"/>
                  </a:cubicBezTo>
                  <a:cubicBezTo>
                    <a:pt x="225" y="448"/>
                    <a:pt x="225" y="443"/>
                    <a:pt x="223" y="437"/>
                  </a:cubicBezTo>
                  <a:cubicBezTo>
                    <a:pt x="221" y="428"/>
                    <a:pt x="218" y="417"/>
                    <a:pt x="224" y="409"/>
                  </a:cubicBezTo>
                  <a:cubicBezTo>
                    <a:pt x="231" y="401"/>
                    <a:pt x="226" y="390"/>
                    <a:pt x="233" y="382"/>
                  </a:cubicBezTo>
                  <a:cubicBezTo>
                    <a:pt x="236" y="379"/>
                    <a:pt x="238" y="376"/>
                    <a:pt x="242" y="373"/>
                  </a:cubicBezTo>
                  <a:cubicBezTo>
                    <a:pt x="246" y="370"/>
                    <a:pt x="251" y="368"/>
                    <a:pt x="255" y="365"/>
                  </a:cubicBezTo>
                  <a:cubicBezTo>
                    <a:pt x="266" y="358"/>
                    <a:pt x="267" y="355"/>
                    <a:pt x="262" y="343"/>
                  </a:cubicBezTo>
                  <a:cubicBezTo>
                    <a:pt x="259" y="337"/>
                    <a:pt x="255" y="331"/>
                    <a:pt x="253" y="324"/>
                  </a:cubicBezTo>
                  <a:cubicBezTo>
                    <a:pt x="250" y="316"/>
                    <a:pt x="254" y="311"/>
                    <a:pt x="263" y="310"/>
                  </a:cubicBezTo>
                  <a:cubicBezTo>
                    <a:pt x="270" y="310"/>
                    <a:pt x="276" y="313"/>
                    <a:pt x="280" y="318"/>
                  </a:cubicBezTo>
                  <a:cubicBezTo>
                    <a:pt x="283" y="320"/>
                    <a:pt x="285" y="323"/>
                    <a:pt x="288" y="327"/>
                  </a:cubicBezTo>
                  <a:cubicBezTo>
                    <a:pt x="289" y="307"/>
                    <a:pt x="294" y="302"/>
                    <a:pt x="311" y="300"/>
                  </a:cubicBezTo>
                  <a:cubicBezTo>
                    <a:pt x="312" y="300"/>
                    <a:pt x="312" y="300"/>
                    <a:pt x="313" y="299"/>
                  </a:cubicBezTo>
                  <a:cubicBezTo>
                    <a:pt x="319" y="299"/>
                    <a:pt x="322" y="296"/>
                    <a:pt x="322" y="291"/>
                  </a:cubicBezTo>
                  <a:cubicBezTo>
                    <a:pt x="323" y="281"/>
                    <a:pt x="324" y="271"/>
                    <a:pt x="322" y="261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4" name="Freeform 60"/>
            <p:cNvSpPr>
              <a:spLocks/>
            </p:cNvSpPr>
            <p:nvPr/>
          </p:nvSpPr>
          <p:spPr bwMode="auto">
            <a:xfrm>
              <a:off x="4781" y="3404"/>
              <a:ext cx="214" cy="128"/>
            </a:xfrm>
            <a:custGeom>
              <a:avLst/>
              <a:gdLst>
                <a:gd name="T0" fmla="*/ 177 w 272"/>
                <a:gd name="T1" fmla="*/ 0 h 163"/>
                <a:gd name="T2" fmla="*/ 198 w 272"/>
                <a:gd name="T3" fmla="*/ 12 h 163"/>
                <a:gd name="T4" fmla="*/ 217 w 272"/>
                <a:gd name="T5" fmla="*/ 29 h 163"/>
                <a:gd name="T6" fmla="*/ 262 w 272"/>
                <a:gd name="T7" fmla="*/ 49 h 163"/>
                <a:gd name="T8" fmla="*/ 267 w 272"/>
                <a:gd name="T9" fmla="*/ 66 h 163"/>
                <a:gd name="T10" fmla="*/ 223 w 272"/>
                <a:gd name="T11" fmla="*/ 92 h 163"/>
                <a:gd name="T12" fmla="*/ 184 w 272"/>
                <a:gd name="T13" fmla="*/ 102 h 163"/>
                <a:gd name="T14" fmla="*/ 146 w 272"/>
                <a:gd name="T15" fmla="*/ 130 h 163"/>
                <a:gd name="T16" fmla="*/ 113 w 272"/>
                <a:gd name="T17" fmla="*/ 157 h 163"/>
                <a:gd name="T18" fmla="*/ 97 w 272"/>
                <a:gd name="T19" fmla="*/ 155 h 163"/>
                <a:gd name="T20" fmla="*/ 37 w 272"/>
                <a:gd name="T21" fmla="*/ 140 h 163"/>
                <a:gd name="T22" fmla="*/ 13 w 272"/>
                <a:gd name="T23" fmla="*/ 142 h 163"/>
                <a:gd name="T24" fmla="*/ 4 w 272"/>
                <a:gd name="T25" fmla="*/ 131 h 163"/>
                <a:gd name="T26" fmla="*/ 41 w 272"/>
                <a:gd name="T27" fmla="*/ 71 h 163"/>
                <a:gd name="T28" fmla="*/ 130 w 272"/>
                <a:gd name="T29" fmla="*/ 10 h 163"/>
                <a:gd name="T30" fmla="*/ 177 w 272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163">
                  <a:moveTo>
                    <a:pt x="177" y="0"/>
                  </a:moveTo>
                  <a:cubicBezTo>
                    <a:pt x="185" y="0"/>
                    <a:pt x="194" y="1"/>
                    <a:pt x="198" y="12"/>
                  </a:cubicBezTo>
                  <a:cubicBezTo>
                    <a:pt x="201" y="21"/>
                    <a:pt x="209" y="26"/>
                    <a:pt x="217" y="29"/>
                  </a:cubicBezTo>
                  <a:cubicBezTo>
                    <a:pt x="232" y="34"/>
                    <a:pt x="247" y="41"/>
                    <a:pt x="262" y="49"/>
                  </a:cubicBezTo>
                  <a:cubicBezTo>
                    <a:pt x="272" y="55"/>
                    <a:pt x="272" y="55"/>
                    <a:pt x="267" y="66"/>
                  </a:cubicBezTo>
                  <a:cubicBezTo>
                    <a:pt x="258" y="85"/>
                    <a:pt x="244" y="94"/>
                    <a:pt x="223" y="92"/>
                  </a:cubicBezTo>
                  <a:cubicBezTo>
                    <a:pt x="209" y="91"/>
                    <a:pt x="196" y="95"/>
                    <a:pt x="184" y="102"/>
                  </a:cubicBezTo>
                  <a:cubicBezTo>
                    <a:pt x="171" y="109"/>
                    <a:pt x="158" y="120"/>
                    <a:pt x="146" y="130"/>
                  </a:cubicBezTo>
                  <a:cubicBezTo>
                    <a:pt x="135" y="139"/>
                    <a:pt x="124" y="148"/>
                    <a:pt x="113" y="157"/>
                  </a:cubicBezTo>
                  <a:cubicBezTo>
                    <a:pt x="105" y="163"/>
                    <a:pt x="104" y="162"/>
                    <a:pt x="97" y="155"/>
                  </a:cubicBezTo>
                  <a:cubicBezTo>
                    <a:pt x="79" y="141"/>
                    <a:pt x="59" y="138"/>
                    <a:pt x="37" y="140"/>
                  </a:cubicBezTo>
                  <a:cubicBezTo>
                    <a:pt x="29" y="140"/>
                    <a:pt x="21" y="142"/>
                    <a:pt x="13" y="142"/>
                  </a:cubicBezTo>
                  <a:cubicBezTo>
                    <a:pt x="1" y="144"/>
                    <a:pt x="0" y="142"/>
                    <a:pt x="4" y="131"/>
                  </a:cubicBezTo>
                  <a:cubicBezTo>
                    <a:pt x="12" y="108"/>
                    <a:pt x="24" y="88"/>
                    <a:pt x="41" y="71"/>
                  </a:cubicBezTo>
                  <a:cubicBezTo>
                    <a:pt x="67" y="44"/>
                    <a:pt x="98" y="26"/>
                    <a:pt x="130" y="10"/>
                  </a:cubicBezTo>
                  <a:cubicBezTo>
                    <a:pt x="145" y="3"/>
                    <a:pt x="160" y="1"/>
                    <a:pt x="177" y="0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5" name="Freeform 61"/>
            <p:cNvSpPr>
              <a:spLocks/>
            </p:cNvSpPr>
            <p:nvPr/>
          </p:nvSpPr>
          <p:spPr bwMode="auto">
            <a:xfrm>
              <a:off x="4494" y="3127"/>
              <a:ext cx="380" cy="241"/>
            </a:xfrm>
            <a:custGeom>
              <a:avLst/>
              <a:gdLst>
                <a:gd name="T0" fmla="*/ 483 w 483"/>
                <a:gd name="T1" fmla="*/ 228 h 306"/>
                <a:gd name="T2" fmla="*/ 476 w 483"/>
                <a:gd name="T3" fmla="*/ 212 h 306"/>
                <a:gd name="T4" fmla="*/ 462 w 483"/>
                <a:gd name="T5" fmla="*/ 192 h 306"/>
                <a:gd name="T6" fmla="*/ 444 w 483"/>
                <a:gd name="T7" fmla="*/ 156 h 306"/>
                <a:gd name="T8" fmla="*/ 427 w 483"/>
                <a:gd name="T9" fmla="*/ 138 h 306"/>
                <a:gd name="T10" fmla="*/ 410 w 483"/>
                <a:gd name="T11" fmla="*/ 122 h 306"/>
                <a:gd name="T12" fmla="*/ 394 w 483"/>
                <a:gd name="T13" fmla="*/ 110 h 306"/>
                <a:gd name="T14" fmla="*/ 334 w 483"/>
                <a:gd name="T15" fmla="*/ 105 h 306"/>
                <a:gd name="T16" fmla="*/ 297 w 483"/>
                <a:gd name="T17" fmla="*/ 105 h 306"/>
                <a:gd name="T18" fmla="*/ 281 w 483"/>
                <a:gd name="T19" fmla="*/ 103 h 306"/>
                <a:gd name="T20" fmla="*/ 281 w 483"/>
                <a:gd name="T21" fmla="*/ 103 h 306"/>
                <a:gd name="T22" fmla="*/ 266 w 483"/>
                <a:gd name="T23" fmla="*/ 70 h 306"/>
                <a:gd name="T24" fmla="*/ 248 w 483"/>
                <a:gd name="T25" fmla="*/ 45 h 306"/>
                <a:gd name="T26" fmla="*/ 225 w 483"/>
                <a:gd name="T27" fmla="*/ 19 h 306"/>
                <a:gd name="T28" fmla="*/ 211 w 483"/>
                <a:gd name="T29" fmla="*/ 12 h 306"/>
                <a:gd name="T30" fmla="*/ 141 w 483"/>
                <a:gd name="T31" fmla="*/ 6 h 306"/>
                <a:gd name="T32" fmla="*/ 21 w 483"/>
                <a:gd name="T33" fmla="*/ 2 h 306"/>
                <a:gd name="T34" fmla="*/ 0 w 483"/>
                <a:gd name="T35" fmla="*/ 6 h 306"/>
                <a:gd name="T36" fmla="*/ 18 w 483"/>
                <a:gd name="T37" fmla="*/ 17 h 306"/>
                <a:gd name="T38" fmla="*/ 50 w 483"/>
                <a:gd name="T39" fmla="*/ 36 h 306"/>
                <a:gd name="T40" fmla="*/ 66 w 483"/>
                <a:gd name="T41" fmla="*/ 87 h 306"/>
                <a:gd name="T42" fmla="*/ 60 w 483"/>
                <a:gd name="T43" fmla="*/ 103 h 306"/>
                <a:gd name="T44" fmla="*/ 64 w 483"/>
                <a:gd name="T45" fmla="*/ 121 h 306"/>
                <a:gd name="T46" fmla="*/ 76 w 483"/>
                <a:gd name="T47" fmla="*/ 149 h 306"/>
                <a:gd name="T48" fmla="*/ 83 w 483"/>
                <a:gd name="T49" fmla="*/ 198 h 306"/>
                <a:gd name="T50" fmla="*/ 84 w 483"/>
                <a:gd name="T51" fmla="*/ 200 h 306"/>
                <a:gd name="T52" fmla="*/ 93 w 483"/>
                <a:gd name="T53" fmla="*/ 207 h 306"/>
                <a:gd name="T54" fmla="*/ 117 w 483"/>
                <a:gd name="T55" fmla="*/ 228 h 306"/>
                <a:gd name="T56" fmla="*/ 125 w 483"/>
                <a:gd name="T57" fmla="*/ 261 h 306"/>
                <a:gd name="T58" fmla="*/ 134 w 483"/>
                <a:gd name="T59" fmla="*/ 301 h 306"/>
                <a:gd name="T60" fmla="*/ 136 w 483"/>
                <a:gd name="T61" fmla="*/ 306 h 306"/>
                <a:gd name="T62" fmla="*/ 148 w 483"/>
                <a:gd name="T63" fmla="*/ 295 h 306"/>
                <a:gd name="T64" fmla="*/ 168 w 483"/>
                <a:gd name="T65" fmla="*/ 284 h 306"/>
                <a:gd name="T66" fmla="*/ 175 w 483"/>
                <a:gd name="T67" fmla="*/ 281 h 306"/>
                <a:gd name="T68" fmla="*/ 197 w 483"/>
                <a:gd name="T69" fmla="*/ 271 h 306"/>
                <a:gd name="T70" fmla="*/ 270 w 483"/>
                <a:gd name="T71" fmla="*/ 243 h 306"/>
                <a:gd name="T72" fmla="*/ 297 w 483"/>
                <a:gd name="T73" fmla="*/ 229 h 306"/>
                <a:gd name="T74" fmla="*/ 314 w 483"/>
                <a:gd name="T75" fmla="*/ 220 h 306"/>
                <a:gd name="T76" fmla="*/ 316 w 483"/>
                <a:gd name="T77" fmla="*/ 220 h 306"/>
                <a:gd name="T78" fmla="*/ 358 w 483"/>
                <a:gd name="T79" fmla="*/ 294 h 306"/>
                <a:gd name="T80" fmla="*/ 363 w 483"/>
                <a:gd name="T81" fmla="*/ 296 h 306"/>
                <a:gd name="T82" fmla="*/ 407 w 483"/>
                <a:gd name="T83" fmla="*/ 280 h 306"/>
                <a:gd name="T84" fmla="*/ 433 w 483"/>
                <a:gd name="T85" fmla="*/ 276 h 306"/>
                <a:gd name="T86" fmla="*/ 447 w 483"/>
                <a:gd name="T87" fmla="*/ 267 h 306"/>
                <a:gd name="T88" fmla="*/ 448 w 483"/>
                <a:gd name="T89" fmla="*/ 260 h 306"/>
                <a:gd name="T90" fmla="*/ 470 w 483"/>
                <a:gd name="T91" fmla="*/ 242 h 306"/>
                <a:gd name="T92" fmla="*/ 483 w 483"/>
                <a:gd name="T93" fmla="*/ 22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3" h="306">
                  <a:moveTo>
                    <a:pt x="483" y="228"/>
                  </a:moveTo>
                  <a:cubicBezTo>
                    <a:pt x="483" y="222"/>
                    <a:pt x="481" y="217"/>
                    <a:pt x="476" y="212"/>
                  </a:cubicBezTo>
                  <a:cubicBezTo>
                    <a:pt x="470" y="207"/>
                    <a:pt x="466" y="199"/>
                    <a:pt x="462" y="192"/>
                  </a:cubicBezTo>
                  <a:cubicBezTo>
                    <a:pt x="456" y="180"/>
                    <a:pt x="449" y="169"/>
                    <a:pt x="444" y="156"/>
                  </a:cubicBezTo>
                  <a:cubicBezTo>
                    <a:pt x="440" y="148"/>
                    <a:pt x="435" y="142"/>
                    <a:pt x="427" y="138"/>
                  </a:cubicBezTo>
                  <a:cubicBezTo>
                    <a:pt x="421" y="134"/>
                    <a:pt x="413" y="130"/>
                    <a:pt x="410" y="122"/>
                  </a:cubicBezTo>
                  <a:cubicBezTo>
                    <a:pt x="407" y="114"/>
                    <a:pt x="401" y="112"/>
                    <a:pt x="394" y="110"/>
                  </a:cubicBezTo>
                  <a:cubicBezTo>
                    <a:pt x="375" y="106"/>
                    <a:pt x="356" y="108"/>
                    <a:pt x="334" y="105"/>
                  </a:cubicBezTo>
                  <a:cubicBezTo>
                    <a:pt x="324" y="105"/>
                    <a:pt x="311" y="105"/>
                    <a:pt x="297" y="105"/>
                  </a:cubicBezTo>
                  <a:cubicBezTo>
                    <a:pt x="293" y="105"/>
                    <a:pt x="287" y="104"/>
                    <a:pt x="281" y="103"/>
                  </a:cubicBezTo>
                  <a:cubicBezTo>
                    <a:pt x="281" y="103"/>
                    <a:pt x="281" y="103"/>
                    <a:pt x="281" y="103"/>
                  </a:cubicBezTo>
                  <a:cubicBezTo>
                    <a:pt x="271" y="99"/>
                    <a:pt x="273" y="83"/>
                    <a:pt x="266" y="70"/>
                  </a:cubicBezTo>
                  <a:cubicBezTo>
                    <a:pt x="261" y="61"/>
                    <a:pt x="255" y="53"/>
                    <a:pt x="248" y="45"/>
                  </a:cubicBezTo>
                  <a:cubicBezTo>
                    <a:pt x="240" y="37"/>
                    <a:pt x="232" y="28"/>
                    <a:pt x="225" y="19"/>
                  </a:cubicBezTo>
                  <a:cubicBezTo>
                    <a:pt x="221" y="14"/>
                    <a:pt x="217" y="12"/>
                    <a:pt x="211" y="12"/>
                  </a:cubicBezTo>
                  <a:cubicBezTo>
                    <a:pt x="187" y="10"/>
                    <a:pt x="164" y="8"/>
                    <a:pt x="141" y="6"/>
                  </a:cubicBezTo>
                  <a:cubicBezTo>
                    <a:pt x="101" y="2"/>
                    <a:pt x="61" y="0"/>
                    <a:pt x="21" y="2"/>
                  </a:cubicBezTo>
                  <a:cubicBezTo>
                    <a:pt x="15" y="2"/>
                    <a:pt x="8" y="2"/>
                    <a:pt x="0" y="6"/>
                  </a:cubicBezTo>
                  <a:cubicBezTo>
                    <a:pt x="7" y="10"/>
                    <a:pt x="12" y="13"/>
                    <a:pt x="18" y="17"/>
                  </a:cubicBezTo>
                  <a:cubicBezTo>
                    <a:pt x="29" y="23"/>
                    <a:pt x="40" y="28"/>
                    <a:pt x="50" y="36"/>
                  </a:cubicBezTo>
                  <a:cubicBezTo>
                    <a:pt x="68" y="50"/>
                    <a:pt x="73" y="66"/>
                    <a:pt x="66" y="87"/>
                  </a:cubicBezTo>
                  <a:cubicBezTo>
                    <a:pt x="64" y="93"/>
                    <a:pt x="62" y="98"/>
                    <a:pt x="60" y="103"/>
                  </a:cubicBezTo>
                  <a:cubicBezTo>
                    <a:pt x="58" y="110"/>
                    <a:pt x="58" y="116"/>
                    <a:pt x="64" y="121"/>
                  </a:cubicBezTo>
                  <a:cubicBezTo>
                    <a:pt x="72" y="129"/>
                    <a:pt x="75" y="138"/>
                    <a:pt x="76" y="149"/>
                  </a:cubicBezTo>
                  <a:cubicBezTo>
                    <a:pt x="76" y="163"/>
                    <a:pt x="77" y="187"/>
                    <a:pt x="83" y="198"/>
                  </a:cubicBezTo>
                  <a:cubicBezTo>
                    <a:pt x="83" y="199"/>
                    <a:pt x="83" y="200"/>
                    <a:pt x="84" y="200"/>
                  </a:cubicBezTo>
                  <a:cubicBezTo>
                    <a:pt x="85" y="205"/>
                    <a:pt x="89" y="207"/>
                    <a:pt x="93" y="207"/>
                  </a:cubicBezTo>
                  <a:cubicBezTo>
                    <a:pt x="110" y="208"/>
                    <a:pt x="115" y="212"/>
                    <a:pt x="117" y="228"/>
                  </a:cubicBezTo>
                  <a:cubicBezTo>
                    <a:pt x="118" y="239"/>
                    <a:pt x="121" y="250"/>
                    <a:pt x="125" y="261"/>
                  </a:cubicBezTo>
                  <a:cubicBezTo>
                    <a:pt x="130" y="274"/>
                    <a:pt x="134" y="287"/>
                    <a:pt x="134" y="301"/>
                  </a:cubicBezTo>
                  <a:cubicBezTo>
                    <a:pt x="134" y="303"/>
                    <a:pt x="134" y="305"/>
                    <a:pt x="136" y="306"/>
                  </a:cubicBezTo>
                  <a:cubicBezTo>
                    <a:pt x="142" y="305"/>
                    <a:pt x="144" y="299"/>
                    <a:pt x="148" y="295"/>
                  </a:cubicBezTo>
                  <a:cubicBezTo>
                    <a:pt x="153" y="288"/>
                    <a:pt x="158" y="282"/>
                    <a:pt x="168" y="284"/>
                  </a:cubicBezTo>
                  <a:cubicBezTo>
                    <a:pt x="171" y="284"/>
                    <a:pt x="173" y="283"/>
                    <a:pt x="175" y="281"/>
                  </a:cubicBezTo>
                  <a:cubicBezTo>
                    <a:pt x="182" y="276"/>
                    <a:pt x="190" y="274"/>
                    <a:pt x="197" y="271"/>
                  </a:cubicBezTo>
                  <a:cubicBezTo>
                    <a:pt x="222" y="262"/>
                    <a:pt x="246" y="253"/>
                    <a:pt x="270" y="243"/>
                  </a:cubicBezTo>
                  <a:cubicBezTo>
                    <a:pt x="279" y="239"/>
                    <a:pt x="288" y="234"/>
                    <a:pt x="297" y="229"/>
                  </a:cubicBezTo>
                  <a:cubicBezTo>
                    <a:pt x="309" y="223"/>
                    <a:pt x="312" y="219"/>
                    <a:pt x="314" y="220"/>
                  </a:cubicBezTo>
                  <a:cubicBezTo>
                    <a:pt x="316" y="220"/>
                    <a:pt x="316" y="220"/>
                    <a:pt x="316" y="220"/>
                  </a:cubicBezTo>
                  <a:cubicBezTo>
                    <a:pt x="335" y="267"/>
                    <a:pt x="343" y="269"/>
                    <a:pt x="358" y="294"/>
                  </a:cubicBezTo>
                  <a:cubicBezTo>
                    <a:pt x="359" y="296"/>
                    <a:pt x="361" y="297"/>
                    <a:pt x="363" y="296"/>
                  </a:cubicBezTo>
                  <a:cubicBezTo>
                    <a:pt x="376" y="287"/>
                    <a:pt x="393" y="286"/>
                    <a:pt x="407" y="280"/>
                  </a:cubicBezTo>
                  <a:cubicBezTo>
                    <a:pt x="415" y="276"/>
                    <a:pt x="424" y="274"/>
                    <a:pt x="433" y="276"/>
                  </a:cubicBezTo>
                  <a:cubicBezTo>
                    <a:pt x="445" y="279"/>
                    <a:pt x="445" y="279"/>
                    <a:pt x="447" y="267"/>
                  </a:cubicBezTo>
                  <a:cubicBezTo>
                    <a:pt x="448" y="264"/>
                    <a:pt x="448" y="262"/>
                    <a:pt x="448" y="260"/>
                  </a:cubicBezTo>
                  <a:cubicBezTo>
                    <a:pt x="451" y="249"/>
                    <a:pt x="459" y="243"/>
                    <a:pt x="470" y="242"/>
                  </a:cubicBezTo>
                  <a:cubicBezTo>
                    <a:pt x="483" y="241"/>
                    <a:pt x="483" y="240"/>
                    <a:pt x="483" y="228"/>
                  </a:cubicBez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6" name="Freeform 62"/>
            <p:cNvSpPr>
              <a:spLocks/>
            </p:cNvSpPr>
            <p:nvPr/>
          </p:nvSpPr>
          <p:spPr bwMode="auto">
            <a:xfrm>
              <a:off x="4933" y="3303"/>
              <a:ext cx="192" cy="131"/>
            </a:xfrm>
            <a:custGeom>
              <a:avLst/>
              <a:gdLst>
                <a:gd name="T0" fmla="*/ 0 w 244"/>
                <a:gd name="T1" fmla="*/ 113 h 167"/>
                <a:gd name="T2" fmla="*/ 18 w 244"/>
                <a:gd name="T3" fmla="*/ 105 h 167"/>
                <a:gd name="T4" fmla="*/ 160 w 244"/>
                <a:gd name="T5" fmla="*/ 7 h 167"/>
                <a:gd name="T6" fmla="*/ 176 w 244"/>
                <a:gd name="T7" fmla="*/ 4 h 167"/>
                <a:gd name="T8" fmla="*/ 187 w 244"/>
                <a:gd name="T9" fmla="*/ 14 h 167"/>
                <a:gd name="T10" fmla="*/ 213 w 244"/>
                <a:gd name="T11" fmla="*/ 50 h 167"/>
                <a:gd name="T12" fmla="*/ 236 w 244"/>
                <a:gd name="T13" fmla="*/ 80 h 167"/>
                <a:gd name="T14" fmla="*/ 244 w 244"/>
                <a:gd name="T15" fmla="*/ 89 h 167"/>
                <a:gd name="T16" fmla="*/ 215 w 244"/>
                <a:gd name="T17" fmla="*/ 115 h 167"/>
                <a:gd name="T18" fmla="*/ 114 w 244"/>
                <a:gd name="T19" fmla="*/ 156 h 167"/>
                <a:gd name="T20" fmla="*/ 89 w 244"/>
                <a:gd name="T21" fmla="*/ 164 h 167"/>
                <a:gd name="T22" fmla="*/ 80 w 244"/>
                <a:gd name="T23" fmla="*/ 165 h 167"/>
                <a:gd name="T24" fmla="*/ 29 w 244"/>
                <a:gd name="T25" fmla="*/ 141 h 167"/>
                <a:gd name="T26" fmla="*/ 19 w 244"/>
                <a:gd name="T27" fmla="*/ 133 h 167"/>
                <a:gd name="T28" fmla="*/ 0 w 244"/>
                <a:gd name="T29" fmla="*/ 1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4" h="167">
                  <a:moveTo>
                    <a:pt x="0" y="113"/>
                  </a:moveTo>
                  <a:cubicBezTo>
                    <a:pt x="5" y="109"/>
                    <a:pt x="12" y="107"/>
                    <a:pt x="18" y="105"/>
                  </a:cubicBezTo>
                  <a:cubicBezTo>
                    <a:pt x="72" y="82"/>
                    <a:pt x="121" y="52"/>
                    <a:pt x="160" y="7"/>
                  </a:cubicBezTo>
                  <a:cubicBezTo>
                    <a:pt x="166" y="0"/>
                    <a:pt x="168" y="0"/>
                    <a:pt x="176" y="4"/>
                  </a:cubicBezTo>
                  <a:cubicBezTo>
                    <a:pt x="180" y="7"/>
                    <a:pt x="184" y="10"/>
                    <a:pt x="187" y="14"/>
                  </a:cubicBezTo>
                  <a:cubicBezTo>
                    <a:pt x="196" y="26"/>
                    <a:pt x="206" y="37"/>
                    <a:pt x="213" y="50"/>
                  </a:cubicBezTo>
                  <a:cubicBezTo>
                    <a:pt x="219" y="62"/>
                    <a:pt x="226" y="72"/>
                    <a:pt x="236" y="80"/>
                  </a:cubicBezTo>
                  <a:cubicBezTo>
                    <a:pt x="239" y="82"/>
                    <a:pt x="241" y="85"/>
                    <a:pt x="244" y="89"/>
                  </a:cubicBezTo>
                  <a:cubicBezTo>
                    <a:pt x="232" y="96"/>
                    <a:pt x="225" y="106"/>
                    <a:pt x="215" y="115"/>
                  </a:cubicBezTo>
                  <a:cubicBezTo>
                    <a:pt x="186" y="140"/>
                    <a:pt x="153" y="154"/>
                    <a:pt x="114" y="156"/>
                  </a:cubicBezTo>
                  <a:cubicBezTo>
                    <a:pt x="105" y="157"/>
                    <a:pt x="96" y="158"/>
                    <a:pt x="89" y="164"/>
                  </a:cubicBezTo>
                  <a:cubicBezTo>
                    <a:pt x="86" y="167"/>
                    <a:pt x="83" y="167"/>
                    <a:pt x="80" y="165"/>
                  </a:cubicBezTo>
                  <a:cubicBezTo>
                    <a:pt x="64" y="155"/>
                    <a:pt x="47" y="147"/>
                    <a:pt x="29" y="141"/>
                  </a:cubicBezTo>
                  <a:cubicBezTo>
                    <a:pt x="24" y="139"/>
                    <a:pt x="21" y="137"/>
                    <a:pt x="19" y="133"/>
                  </a:cubicBezTo>
                  <a:cubicBezTo>
                    <a:pt x="12" y="120"/>
                    <a:pt x="12" y="120"/>
                    <a:pt x="0" y="113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7" name="Freeform 63"/>
            <p:cNvSpPr>
              <a:spLocks/>
            </p:cNvSpPr>
            <p:nvPr/>
          </p:nvSpPr>
          <p:spPr bwMode="auto">
            <a:xfrm>
              <a:off x="5073" y="3081"/>
              <a:ext cx="252" cy="288"/>
            </a:xfrm>
            <a:custGeom>
              <a:avLst/>
              <a:gdLst>
                <a:gd name="T0" fmla="*/ 59 w 320"/>
                <a:gd name="T1" fmla="*/ 185 h 367"/>
                <a:gd name="T2" fmla="*/ 12 w 320"/>
                <a:gd name="T3" fmla="*/ 252 h 367"/>
                <a:gd name="T4" fmla="*/ 0 w 320"/>
                <a:gd name="T5" fmla="*/ 268 h 367"/>
                <a:gd name="T6" fmla="*/ 34 w 320"/>
                <a:gd name="T7" fmla="*/ 299 h 367"/>
                <a:gd name="T8" fmla="*/ 78 w 320"/>
                <a:gd name="T9" fmla="*/ 358 h 367"/>
                <a:gd name="T10" fmla="*/ 101 w 320"/>
                <a:gd name="T11" fmla="*/ 365 h 367"/>
                <a:gd name="T12" fmla="*/ 125 w 320"/>
                <a:gd name="T13" fmla="*/ 351 h 367"/>
                <a:gd name="T14" fmla="*/ 130 w 320"/>
                <a:gd name="T15" fmla="*/ 345 h 367"/>
                <a:gd name="T16" fmla="*/ 162 w 320"/>
                <a:gd name="T17" fmla="*/ 342 h 367"/>
                <a:gd name="T18" fmla="*/ 216 w 320"/>
                <a:gd name="T19" fmla="*/ 341 h 367"/>
                <a:gd name="T20" fmla="*/ 272 w 320"/>
                <a:gd name="T21" fmla="*/ 327 h 367"/>
                <a:gd name="T22" fmla="*/ 274 w 320"/>
                <a:gd name="T23" fmla="*/ 326 h 367"/>
                <a:gd name="T24" fmla="*/ 280 w 320"/>
                <a:gd name="T25" fmla="*/ 316 h 367"/>
                <a:gd name="T26" fmla="*/ 274 w 320"/>
                <a:gd name="T27" fmla="*/ 302 h 367"/>
                <a:gd name="T28" fmla="*/ 272 w 320"/>
                <a:gd name="T29" fmla="*/ 261 h 367"/>
                <a:gd name="T30" fmla="*/ 274 w 320"/>
                <a:gd name="T31" fmla="*/ 244 h 367"/>
                <a:gd name="T32" fmla="*/ 280 w 320"/>
                <a:gd name="T33" fmla="*/ 220 h 367"/>
                <a:gd name="T34" fmla="*/ 302 w 320"/>
                <a:gd name="T35" fmla="*/ 216 h 367"/>
                <a:gd name="T36" fmla="*/ 309 w 320"/>
                <a:gd name="T37" fmla="*/ 217 h 367"/>
                <a:gd name="T38" fmla="*/ 308 w 320"/>
                <a:gd name="T39" fmla="*/ 201 h 367"/>
                <a:gd name="T40" fmla="*/ 309 w 320"/>
                <a:gd name="T41" fmla="*/ 140 h 367"/>
                <a:gd name="T42" fmla="*/ 314 w 320"/>
                <a:gd name="T43" fmla="*/ 124 h 367"/>
                <a:gd name="T44" fmla="*/ 305 w 320"/>
                <a:gd name="T45" fmla="*/ 65 h 367"/>
                <a:gd name="T46" fmla="*/ 280 w 320"/>
                <a:gd name="T47" fmla="*/ 30 h 367"/>
                <a:gd name="T48" fmla="*/ 255 w 320"/>
                <a:gd name="T49" fmla="*/ 12 h 367"/>
                <a:gd name="T50" fmla="*/ 202 w 320"/>
                <a:gd name="T51" fmla="*/ 1 h 367"/>
                <a:gd name="T52" fmla="*/ 192 w 320"/>
                <a:gd name="T53" fmla="*/ 4 h 367"/>
                <a:gd name="T54" fmla="*/ 135 w 320"/>
                <a:gd name="T55" fmla="*/ 66 h 367"/>
                <a:gd name="T56" fmla="*/ 78 w 320"/>
                <a:gd name="T57" fmla="*/ 157 h 367"/>
                <a:gd name="T58" fmla="*/ 59 w 320"/>
                <a:gd name="T59" fmla="*/ 18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0" h="367">
                  <a:moveTo>
                    <a:pt x="59" y="185"/>
                  </a:moveTo>
                  <a:cubicBezTo>
                    <a:pt x="44" y="207"/>
                    <a:pt x="29" y="230"/>
                    <a:pt x="12" y="252"/>
                  </a:cubicBezTo>
                  <a:cubicBezTo>
                    <a:pt x="9" y="257"/>
                    <a:pt x="5" y="262"/>
                    <a:pt x="0" y="268"/>
                  </a:cubicBezTo>
                  <a:cubicBezTo>
                    <a:pt x="16" y="274"/>
                    <a:pt x="24" y="287"/>
                    <a:pt x="34" y="299"/>
                  </a:cubicBezTo>
                  <a:cubicBezTo>
                    <a:pt x="49" y="318"/>
                    <a:pt x="59" y="341"/>
                    <a:pt x="78" y="358"/>
                  </a:cubicBezTo>
                  <a:cubicBezTo>
                    <a:pt x="86" y="365"/>
                    <a:pt x="92" y="367"/>
                    <a:pt x="101" y="365"/>
                  </a:cubicBezTo>
                  <a:cubicBezTo>
                    <a:pt x="110" y="363"/>
                    <a:pt x="119" y="358"/>
                    <a:pt x="125" y="351"/>
                  </a:cubicBezTo>
                  <a:cubicBezTo>
                    <a:pt x="127" y="349"/>
                    <a:pt x="128" y="347"/>
                    <a:pt x="130" y="345"/>
                  </a:cubicBezTo>
                  <a:cubicBezTo>
                    <a:pt x="141" y="334"/>
                    <a:pt x="150" y="334"/>
                    <a:pt x="162" y="342"/>
                  </a:cubicBezTo>
                  <a:cubicBezTo>
                    <a:pt x="162" y="342"/>
                    <a:pt x="183" y="358"/>
                    <a:pt x="216" y="341"/>
                  </a:cubicBezTo>
                  <a:cubicBezTo>
                    <a:pt x="234" y="333"/>
                    <a:pt x="252" y="325"/>
                    <a:pt x="272" y="327"/>
                  </a:cubicBezTo>
                  <a:cubicBezTo>
                    <a:pt x="273" y="327"/>
                    <a:pt x="273" y="327"/>
                    <a:pt x="274" y="326"/>
                  </a:cubicBezTo>
                  <a:cubicBezTo>
                    <a:pt x="280" y="325"/>
                    <a:pt x="282" y="322"/>
                    <a:pt x="280" y="316"/>
                  </a:cubicBezTo>
                  <a:cubicBezTo>
                    <a:pt x="279" y="311"/>
                    <a:pt x="276" y="307"/>
                    <a:pt x="274" y="302"/>
                  </a:cubicBezTo>
                  <a:cubicBezTo>
                    <a:pt x="267" y="289"/>
                    <a:pt x="265" y="275"/>
                    <a:pt x="272" y="261"/>
                  </a:cubicBezTo>
                  <a:cubicBezTo>
                    <a:pt x="275" y="256"/>
                    <a:pt x="276" y="250"/>
                    <a:pt x="274" y="244"/>
                  </a:cubicBezTo>
                  <a:cubicBezTo>
                    <a:pt x="269" y="234"/>
                    <a:pt x="274" y="226"/>
                    <a:pt x="280" y="220"/>
                  </a:cubicBezTo>
                  <a:cubicBezTo>
                    <a:pt x="287" y="213"/>
                    <a:pt x="294" y="213"/>
                    <a:pt x="302" y="216"/>
                  </a:cubicBezTo>
                  <a:cubicBezTo>
                    <a:pt x="304" y="217"/>
                    <a:pt x="306" y="218"/>
                    <a:pt x="309" y="217"/>
                  </a:cubicBezTo>
                  <a:cubicBezTo>
                    <a:pt x="310" y="212"/>
                    <a:pt x="309" y="207"/>
                    <a:pt x="308" y="201"/>
                  </a:cubicBezTo>
                  <a:cubicBezTo>
                    <a:pt x="302" y="181"/>
                    <a:pt x="302" y="161"/>
                    <a:pt x="309" y="140"/>
                  </a:cubicBezTo>
                  <a:cubicBezTo>
                    <a:pt x="311" y="135"/>
                    <a:pt x="312" y="129"/>
                    <a:pt x="314" y="124"/>
                  </a:cubicBezTo>
                  <a:cubicBezTo>
                    <a:pt x="320" y="103"/>
                    <a:pt x="316" y="83"/>
                    <a:pt x="305" y="65"/>
                  </a:cubicBezTo>
                  <a:cubicBezTo>
                    <a:pt x="298" y="52"/>
                    <a:pt x="289" y="41"/>
                    <a:pt x="280" y="30"/>
                  </a:cubicBezTo>
                  <a:cubicBezTo>
                    <a:pt x="273" y="22"/>
                    <a:pt x="265" y="16"/>
                    <a:pt x="255" y="12"/>
                  </a:cubicBezTo>
                  <a:cubicBezTo>
                    <a:pt x="238" y="5"/>
                    <a:pt x="221" y="3"/>
                    <a:pt x="202" y="1"/>
                  </a:cubicBezTo>
                  <a:cubicBezTo>
                    <a:pt x="198" y="0"/>
                    <a:pt x="195" y="1"/>
                    <a:pt x="192" y="4"/>
                  </a:cubicBezTo>
                  <a:cubicBezTo>
                    <a:pt x="174" y="25"/>
                    <a:pt x="152" y="43"/>
                    <a:pt x="135" y="66"/>
                  </a:cubicBezTo>
                  <a:cubicBezTo>
                    <a:pt x="113" y="95"/>
                    <a:pt x="97" y="126"/>
                    <a:pt x="78" y="157"/>
                  </a:cubicBezTo>
                  <a:lnTo>
                    <a:pt x="59" y="185"/>
                  </a:ln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8" name="Line 64"/>
            <p:cNvSpPr>
              <a:spLocks noChangeShapeType="1"/>
            </p:cNvSpPr>
            <p:nvPr/>
          </p:nvSpPr>
          <p:spPr bwMode="auto">
            <a:xfrm>
              <a:off x="4712" y="33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9" name="Line 65"/>
            <p:cNvSpPr>
              <a:spLocks noChangeShapeType="1"/>
            </p:cNvSpPr>
            <p:nvPr/>
          </p:nvSpPr>
          <p:spPr bwMode="auto">
            <a:xfrm>
              <a:off x="4712" y="33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0" name="Freeform 66"/>
            <p:cNvSpPr>
              <a:spLocks/>
            </p:cNvSpPr>
            <p:nvPr/>
          </p:nvSpPr>
          <p:spPr bwMode="auto">
            <a:xfrm>
              <a:off x="4529" y="3318"/>
              <a:ext cx="238" cy="230"/>
            </a:xfrm>
            <a:custGeom>
              <a:avLst/>
              <a:gdLst>
                <a:gd name="T0" fmla="*/ 297 w 302"/>
                <a:gd name="T1" fmla="*/ 58 h 292"/>
                <a:gd name="T2" fmla="*/ 292 w 302"/>
                <a:gd name="T3" fmla="*/ 50 h 292"/>
                <a:gd name="T4" fmla="*/ 263 w 302"/>
                <a:gd name="T5" fmla="*/ 0 h 292"/>
                <a:gd name="T6" fmla="*/ 151 w 302"/>
                <a:gd name="T7" fmla="*/ 47 h 292"/>
                <a:gd name="T8" fmla="*/ 142 w 302"/>
                <a:gd name="T9" fmla="*/ 51 h 292"/>
                <a:gd name="T10" fmla="*/ 126 w 302"/>
                <a:gd name="T11" fmla="*/ 60 h 292"/>
                <a:gd name="T12" fmla="*/ 116 w 302"/>
                <a:gd name="T13" fmla="*/ 67 h 292"/>
                <a:gd name="T14" fmla="*/ 86 w 302"/>
                <a:gd name="T15" fmla="*/ 80 h 292"/>
                <a:gd name="T16" fmla="*/ 82 w 302"/>
                <a:gd name="T17" fmla="*/ 81 h 292"/>
                <a:gd name="T18" fmla="*/ 53 w 302"/>
                <a:gd name="T19" fmla="*/ 109 h 292"/>
                <a:gd name="T20" fmla="*/ 31 w 302"/>
                <a:gd name="T21" fmla="*/ 132 h 292"/>
                <a:gd name="T22" fmla="*/ 5 w 302"/>
                <a:gd name="T23" fmla="*/ 152 h 292"/>
                <a:gd name="T24" fmla="*/ 4 w 302"/>
                <a:gd name="T25" fmla="*/ 164 h 292"/>
                <a:gd name="T26" fmla="*/ 30 w 302"/>
                <a:gd name="T27" fmla="*/ 191 h 292"/>
                <a:gd name="T28" fmla="*/ 41 w 302"/>
                <a:gd name="T29" fmla="*/ 211 h 292"/>
                <a:gd name="T30" fmla="*/ 51 w 302"/>
                <a:gd name="T31" fmla="*/ 233 h 292"/>
                <a:gd name="T32" fmla="*/ 84 w 302"/>
                <a:gd name="T33" fmla="*/ 268 h 292"/>
                <a:gd name="T34" fmla="*/ 96 w 302"/>
                <a:gd name="T35" fmla="*/ 281 h 292"/>
                <a:gd name="T36" fmla="*/ 124 w 302"/>
                <a:gd name="T37" fmla="*/ 289 h 292"/>
                <a:gd name="T38" fmla="*/ 185 w 302"/>
                <a:gd name="T39" fmla="*/ 255 h 292"/>
                <a:gd name="T40" fmla="*/ 192 w 302"/>
                <a:gd name="T41" fmla="*/ 247 h 292"/>
                <a:gd name="T42" fmla="*/ 227 w 302"/>
                <a:gd name="T43" fmla="*/ 203 h 292"/>
                <a:gd name="T44" fmla="*/ 241 w 302"/>
                <a:gd name="T45" fmla="*/ 174 h 292"/>
                <a:gd name="T46" fmla="*/ 246 w 302"/>
                <a:gd name="T47" fmla="*/ 154 h 292"/>
                <a:gd name="T48" fmla="*/ 241 w 302"/>
                <a:gd name="T49" fmla="*/ 139 h 292"/>
                <a:gd name="T50" fmla="*/ 236 w 302"/>
                <a:gd name="T51" fmla="*/ 106 h 292"/>
                <a:gd name="T52" fmla="*/ 249 w 302"/>
                <a:gd name="T53" fmla="*/ 95 h 292"/>
                <a:gd name="T54" fmla="*/ 282 w 302"/>
                <a:gd name="T55" fmla="*/ 80 h 292"/>
                <a:gd name="T56" fmla="*/ 294 w 302"/>
                <a:gd name="T57" fmla="*/ 73 h 292"/>
                <a:gd name="T58" fmla="*/ 297 w 302"/>
                <a:gd name="T59" fmla="*/ 5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292">
                  <a:moveTo>
                    <a:pt x="297" y="58"/>
                  </a:moveTo>
                  <a:cubicBezTo>
                    <a:pt x="295" y="55"/>
                    <a:pt x="294" y="52"/>
                    <a:pt x="292" y="50"/>
                  </a:cubicBezTo>
                  <a:cubicBezTo>
                    <a:pt x="281" y="34"/>
                    <a:pt x="270" y="18"/>
                    <a:pt x="263" y="0"/>
                  </a:cubicBezTo>
                  <a:cubicBezTo>
                    <a:pt x="227" y="20"/>
                    <a:pt x="189" y="33"/>
                    <a:pt x="151" y="47"/>
                  </a:cubicBezTo>
                  <a:cubicBezTo>
                    <a:pt x="148" y="48"/>
                    <a:pt x="145" y="50"/>
                    <a:pt x="142" y="51"/>
                  </a:cubicBezTo>
                  <a:cubicBezTo>
                    <a:pt x="142" y="51"/>
                    <a:pt x="130" y="64"/>
                    <a:pt x="126" y="60"/>
                  </a:cubicBezTo>
                  <a:cubicBezTo>
                    <a:pt x="122" y="56"/>
                    <a:pt x="116" y="67"/>
                    <a:pt x="116" y="67"/>
                  </a:cubicBezTo>
                  <a:cubicBezTo>
                    <a:pt x="107" y="76"/>
                    <a:pt x="99" y="83"/>
                    <a:pt x="86" y="80"/>
                  </a:cubicBezTo>
                  <a:cubicBezTo>
                    <a:pt x="84" y="79"/>
                    <a:pt x="83" y="80"/>
                    <a:pt x="82" y="81"/>
                  </a:cubicBezTo>
                  <a:cubicBezTo>
                    <a:pt x="72" y="90"/>
                    <a:pt x="60" y="96"/>
                    <a:pt x="53" y="109"/>
                  </a:cubicBezTo>
                  <a:cubicBezTo>
                    <a:pt x="47" y="118"/>
                    <a:pt x="39" y="125"/>
                    <a:pt x="31" y="132"/>
                  </a:cubicBezTo>
                  <a:cubicBezTo>
                    <a:pt x="22" y="138"/>
                    <a:pt x="14" y="145"/>
                    <a:pt x="5" y="152"/>
                  </a:cubicBezTo>
                  <a:cubicBezTo>
                    <a:pt x="0" y="156"/>
                    <a:pt x="0" y="159"/>
                    <a:pt x="4" y="164"/>
                  </a:cubicBezTo>
                  <a:cubicBezTo>
                    <a:pt x="12" y="174"/>
                    <a:pt x="20" y="183"/>
                    <a:pt x="30" y="191"/>
                  </a:cubicBezTo>
                  <a:cubicBezTo>
                    <a:pt x="36" y="196"/>
                    <a:pt x="42" y="202"/>
                    <a:pt x="41" y="211"/>
                  </a:cubicBezTo>
                  <a:cubicBezTo>
                    <a:pt x="40" y="221"/>
                    <a:pt x="45" y="227"/>
                    <a:pt x="51" y="233"/>
                  </a:cubicBezTo>
                  <a:cubicBezTo>
                    <a:pt x="63" y="245"/>
                    <a:pt x="74" y="256"/>
                    <a:pt x="84" y="268"/>
                  </a:cubicBezTo>
                  <a:cubicBezTo>
                    <a:pt x="88" y="273"/>
                    <a:pt x="92" y="277"/>
                    <a:pt x="96" y="281"/>
                  </a:cubicBezTo>
                  <a:cubicBezTo>
                    <a:pt x="104" y="288"/>
                    <a:pt x="113" y="292"/>
                    <a:pt x="124" y="289"/>
                  </a:cubicBezTo>
                  <a:cubicBezTo>
                    <a:pt x="148" y="284"/>
                    <a:pt x="171" y="277"/>
                    <a:pt x="185" y="255"/>
                  </a:cubicBezTo>
                  <a:cubicBezTo>
                    <a:pt x="187" y="252"/>
                    <a:pt x="189" y="249"/>
                    <a:pt x="192" y="247"/>
                  </a:cubicBezTo>
                  <a:cubicBezTo>
                    <a:pt x="206" y="234"/>
                    <a:pt x="216" y="218"/>
                    <a:pt x="227" y="203"/>
                  </a:cubicBezTo>
                  <a:cubicBezTo>
                    <a:pt x="234" y="198"/>
                    <a:pt x="241" y="174"/>
                    <a:pt x="241" y="174"/>
                  </a:cubicBezTo>
                  <a:cubicBezTo>
                    <a:pt x="243" y="167"/>
                    <a:pt x="244" y="161"/>
                    <a:pt x="246" y="154"/>
                  </a:cubicBezTo>
                  <a:cubicBezTo>
                    <a:pt x="248" y="147"/>
                    <a:pt x="246" y="143"/>
                    <a:pt x="241" y="139"/>
                  </a:cubicBezTo>
                  <a:cubicBezTo>
                    <a:pt x="228" y="129"/>
                    <a:pt x="227" y="120"/>
                    <a:pt x="236" y="106"/>
                  </a:cubicBezTo>
                  <a:cubicBezTo>
                    <a:pt x="239" y="102"/>
                    <a:pt x="249" y="95"/>
                    <a:pt x="249" y="95"/>
                  </a:cubicBezTo>
                  <a:cubicBezTo>
                    <a:pt x="259" y="89"/>
                    <a:pt x="270" y="86"/>
                    <a:pt x="282" y="80"/>
                  </a:cubicBezTo>
                  <a:cubicBezTo>
                    <a:pt x="286" y="78"/>
                    <a:pt x="290" y="75"/>
                    <a:pt x="294" y="73"/>
                  </a:cubicBezTo>
                  <a:cubicBezTo>
                    <a:pt x="302" y="67"/>
                    <a:pt x="302" y="67"/>
                    <a:pt x="297" y="58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1" name="Freeform 67"/>
            <p:cNvSpPr>
              <a:spLocks/>
            </p:cNvSpPr>
            <p:nvPr/>
          </p:nvSpPr>
          <p:spPr bwMode="auto">
            <a:xfrm>
              <a:off x="4567" y="3015"/>
              <a:ext cx="132" cy="109"/>
            </a:xfrm>
            <a:custGeom>
              <a:avLst/>
              <a:gdLst>
                <a:gd name="T0" fmla="*/ 0 w 168"/>
                <a:gd name="T1" fmla="*/ 127 h 139"/>
                <a:gd name="T2" fmla="*/ 6 w 168"/>
                <a:gd name="T3" fmla="*/ 51 h 139"/>
                <a:gd name="T4" fmla="*/ 5 w 168"/>
                <a:gd name="T5" fmla="*/ 37 h 139"/>
                <a:gd name="T6" fmla="*/ 15 w 168"/>
                <a:gd name="T7" fmla="*/ 16 h 139"/>
                <a:gd name="T8" fmla="*/ 25 w 168"/>
                <a:gd name="T9" fmla="*/ 6 h 139"/>
                <a:gd name="T10" fmla="*/ 35 w 168"/>
                <a:gd name="T11" fmla="*/ 5 h 139"/>
                <a:gd name="T12" fmla="*/ 67 w 168"/>
                <a:gd name="T13" fmla="*/ 16 h 139"/>
                <a:gd name="T14" fmla="*/ 78 w 168"/>
                <a:gd name="T15" fmla="*/ 18 h 139"/>
                <a:gd name="T16" fmla="*/ 156 w 168"/>
                <a:gd name="T17" fmla="*/ 35 h 139"/>
                <a:gd name="T18" fmla="*/ 150 w 168"/>
                <a:gd name="T19" fmla="*/ 63 h 139"/>
                <a:gd name="T20" fmla="*/ 154 w 168"/>
                <a:gd name="T21" fmla="*/ 98 h 139"/>
                <a:gd name="T22" fmla="*/ 164 w 168"/>
                <a:gd name="T23" fmla="*/ 118 h 139"/>
                <a:gd name="T24" fmla="*/ 152 w 168"/>
                <a:gd name="T25" fmla="*/ 138 h 139"/>
                <a:gd name="T26" fmla="*/ 134 w 168"/>
                <a:gd name="T27" fmla="*/ 139 h 139"/>
                <a:gd name="T28" fmla="*/ 36 w 168"/>
                <a:gd name="T29" fmla="*/ 130 h 139"/>
                <a:gd name="T30" fmla="*/ 0 w 168"/>
                <a:gd name="T31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8" h="139">
                  <a:moveTo>
                    <a:pt x="0" y="127"/>
                  </a:moveTo>
                  <a:cubicBezTo>
                    <a:pt x="9" y="101"/>
                    <a:pt x="11" y="77"/>
                    <a:pt x="6" y="51"/>
                  </a:cubicBezTo>
                  <a:cubicBezTo>
                    <a:pt x="6" y="47"/>
                    <a:pt x="5" y="42"/>
                    <a:pt x="5" y="37"/>
                  </a:cubicBezTo>
                  <a:cubicBezTo>
                    <a:pt x="5" y="29"/>
                    <a:pt x="7" y="21"/>
                    <a:pt x="15" y="16"/>
                  </a:cubicBezTo>
                  <a:cubicBezTo>
                    <a:pt x="19" y="13"/>
                    <a:pt x="23" y="10"/>
                    <a:pt x="25" y="6"/>
                  </a:cubicBezTo>
                  <a:cubicBezTo>
                    <a:pt x="28" y="0"/>
                    <a:pt x="32" y="2"/>
                    <a:pt x="35" y="5"/>
                  </a:cubicBezTo>
                  <a:cubicBezTo>
                    <a:pt x="44" y="14"/>
                    <a:pt x="55" y="17"/>
                    <a:pt x="67" y="16"/>
                  </a:cubicBezTo>
                  <a:cubicBezTo>
                    <a:pt x="71" y="15"/>
                    <a:pt x="75" y="17"/>
                    <a:pt x="78" y="18"/>
                  </a:cubicBezTo>
                  <a:cubicBezTo>
                    <a:pt x="103" y="29"/>
                    <a:pt x="128" y="38"/>
                    <a:pt x="156" y="35"/>
                  </a:cubicBezTo>
                  <a:cubicBezTo>
                    <a:pt x="154" y="45"/>
                    <a:pt x="152" y="54"/>
                    <a:pt x="150" y="63"/>
                  </a:cubicBezTo>
                  <a:cubicBezTo>
                    <a:pt x="147" y="75"/>
                    <a:pt x="149" y="87"/>
                    <a:pt x="154" y="98"/>
                  </a:cubicBezTo>
                  <a:cubicBezTo>
                    <a:pt x="157" y="105"/>
                    <a:pt x="161" y="111"/>
                    <a:pt x="164" y="118"/>
                  </a:cubicBezTo>
                  <a:cubicBezTo>
                    <a:pt x="168" y="129"/>
                    <a:pt x="164" y="136"/>
                    <a:pt x="152" y="138"/>
                  </a:cubicBezTo>
                  <a:cubicBezTo>
                    <a:pt x="146" y="139"/>
                    <a:pt x="140" y="139"/>
                    <a:pt x="134" y="139"/>
                  </a:cubicBezTo>
                  <a:cubicBezTo>
                    <a:pt x="101" y="136"/>
                    <a:pt x="69" y="133"/>
                    <a:pt x="36" y="130"/>
                  </a:cubicBezTo>
                  <a:cubicBezTo>
                    <a:pt x="25" y="129"/>
                    <a:pt x="13" y="130"/>
                    <a:pt x="0" y="127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2" name="Freeform 68"/>
            <p:cNvSpPr>
              <a:spLocks/>
            </p:cNvSpPr>
            <p:nvPr/>
          </p:nvSpPr>
          <p:spPr bwMode="auto">
            <a:xfrm>
              <a:off x="5111" y="3677"/>
              <a:ext cx="53" cy="27"/>
            </a:xfrm>
            <a:custGeom>
              <a:avLst/>
              <a:gdLst>
                <a:gd name="T0" fmla="*/ 34 w 67"/>
                <a:gd name="T1" fmla="*/ 35 h 35"/>
                <a:gd name="T2" fmla="*/ 5 w 67"/>
                <a:gd name="T3" fmla="*/ 35 h 35"/>
                <a:gd name="T4" fmla="*/ 1 w 67"/>
                <a:gd name="T5" fmla="*/ 32 h 35"/>
                <a:gd name="T6" fmla="*/ 6 w 67"/>
                <a:gd name="T7" fmla="*/ 27 h 35"/>
                <a:gd name="T8" fmla="*/ 38 w 67"/>
                <a:gd name="T9" fmla="*/ 27 h 35"/>
                <a:gd name="T10" fmla="*/ 49 w 67"/>
                <a:gd name="T11" fmla="*/ 15 h 35"/>
                <a:gd name="T12" fmla="*/ 39 w 67"/>
                <a:gd name="T13" fmla="*/ 9 h 35"/>
                <a:gd name="T14" fmla="*/ 15 w 67"/>
                <a:gd name="T15" fmla="*/ 9 h 35"/>
                <a:gd name="T16" fmla="*/ 9 w 67"/>
                <a:gd name="T17" fmla="*/ 4 h 35"/>
                <a:gd name="T18" fmla="*/ 15 w 67"/>
                <a:gd name="T19" fmla="*/ 1 h 35"/>
                <a:gd name="T20" fmla="*/ 51 w 67"/>
                <a:gd name="T21" fmla="*/ 1 h 35"/>
                <a:gd name="T22" fmla="*/ 57 w 67"/>
                <a:gd name="T23" fmla="*/ 7 h 35"/>
                <a:gd name="T24" fmla="*/ 57 w 67"/>
                <a:gd name="T25" fmla="*/ 16 h 35"/>
                <a:gd name="T26" fmla="*/ 64 w 67"/>
                <a:gd name="T27" fmla="*/ 28 h 35"/>
                <a:gd name="T28" fmla="*/ 67 w 67"/>
                <a:gd name="T29" fmla="*/ 32 h 35"/>
                <a:gd name="T30" fmla="*/ 63 w 67"/>
                <a:gd name="T31" fmla="*/ 35 h 35"/>
                <a:gd name="T32" fmla="*/ 34 w 67"/>
                <a:gd name="T33" fmla="*/ 35 h 35"/>
                <a:gd name="T34" fmla="*/ 34 w 67"/>
                <a:gd name="T3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35">
                  <a:moveTo>
                    <a:pt x="34" y="35"/>
                  </a:moveTo>
                  <a:cubicBezTo>
                    <a:pt x="24" y="35"/>
                    <a:pt x="15" y="35"/>
                    <a:pt x="5" y="35"/>
                  </a:cubicBezTo>
                  <a:cubicBezTo>
                    <a:pt x="3" y="35"/>
                    <a:pt x="1" y="35"/>
                    <a:pt x="1" y="32"/>
                  </a:cubicBezTo>
                  <a:cubicBezTo>
                    <a:pt x="0" y="28"/>
                    <a:pt x="3" y="28"/>
                    <a:pt x="6" y="27"/>
                  </a:cubicBezTo>
                  <a:cubicBezTo>
                    <a:pt x="16" y="27"/>
                    <a:pt x="27" y="28"/>
                    <a:pt x="38" y="27"/>
                  </a:cubicBezTo>
                  <a:cubicBezTo>
                    <a:pt x="47" y="27"/>
                    <a:pt x="48" y="25"/>
                    <a:pt x="49" y="15"/>
                  </a:cubicBezTo>
                  <a:cubicBezTo>
                    <a:pt x="49" y="6"/>
                    <a:pt x="43" y="9"/>
                    <a:pt x="39" y="9"/>
                  </a:cubicBezTo>
                  <a:cubicBezTo>
                    <a:pt x="31" y="8"/>
                    <a:pt x="23" y="9"/>
                    <a:pt x="15" y="9"/>
                  </a:cubicBezTo>
                  <a:cubicBezTo>
                    <a:pt x="12" y="9"/>
                    <a:pt x="9" y="8"/>
                    <a:pt x="9" y="4"/>
                  </a:cubicBezTo>
                  <a:cubicBezTo>
                    <a:pt x="9" y="0"/>
                    <a:pt x="13" y="1"/>
                    <a:pt x="15" y="1"/>
                  </a:cubicBezTo>
                  <a:cubicBezTo>
                    <a:pt x="27" y="1"/>
                    <a:pt x="39" y="1"/>
                    <a:pt x="51" y="1"/>
                  </a:cubicBezTo>
                  <a:cubicBezTo>
                    <a:pt x="56" y="1"/>
                    <a:pt x="57" y="3"/>
                    <a:pt x="57" y="7"/>
                  </a:cubicBezTo>
                  <a:cubicBezTo>
                    <a:pt x="57" y="10"/>
                    <a:pt x="57" y="13"/>
                    <a:pt x="57" y="16"/>
                  </a:cubicBezTo>
                  <a:cubicBezTo>
                    <a:pt x="56" y="22"/>
                    <a:pt x="54" y="29"/>
                    <a:pt x="64" y="28"/>
                  </a:cubicBezTo>
                  <a:cubicBezTo>
                    <a:pt x="66" y="28"/>
                    <a:pt x="67" y="30"/>
                    <a:pt x="67" y="32"/>
                  </a:cubicBezTo>
                  <a:cubicBezTo>
                    <a:pt x="67" y="34"/>
                    <a:pt x="65" y="35"/>
                    <a:pt x="63" y="35"/>
                  </a:cubicBezTo>
                  <a:cubicBezTo>
                    <a:pt x="53" y="35"/>
                    <a:pt x="43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3" name="Freeform 69"/>
            <p:cNvSpPr>
              <a:spLocks/>
            </p:cNvSpPr>
            <p:nvPr/>
          </p:nvSpPr>
          <p:spPr bwMode="auto">
            <a:xfrm>
              <a:off x="5249" y="3675"/>
              <a:ext cx="15" cy="41"/>
            </a:xfrm>
            <a:custGeom>
              <a:avLst/>
              <a:gdLst>
                <a:gd name="T0" fmla="*/ 19 w 19"/>
                <a:gd name="T1" fmla="*/ 25 h 52"/>
                <a:gd name="T2" fmla="*/ 19 w 19"/>
                <a:gd name="T3" fmla="*/ 47 h 52"/>
                <a:gd name="T4" fmla="*/ 16 w 19"/>
                <a:gd name="T5" fmla="*/ 52 h 52"/>
                <a:gd name="T6" fmla="*/ 11 w 19"/>
                <a:gd name="T7" fmla="*/ 47 h 52"/>
                <a:gd name="T8" fmla="*/ 11 w 19"/>
                <a:gd name="T9" fmla="*/ 40 h 52"/>
                <a:gd name="T10" fmla="*/ 5 w 19"/>
                <a:gd name="T11" fmla="*/ 33 h 52"/>
                <a:gd name="T12" fmla="*/ 0 w 19"/>
                <a:gd name="T13" fmla="*/ 30 h 52"/>
                <a:gd name="T14" fmla="*/ 6 w 19"/>
                <a:gd name="T15" fmla="*/ 26 h 52"/>
                <a:gd name="T16" fmla="*/ 8 w 19"/>
                <a:gd name="T17" fmla="*/ 26 h 52"/>
                <a:gd name="T18" fmla="*/ 11 w 19"/>
                <a:gd name="T19" fmla="*/ 22 h 52"/>
                <a:gd name="T20" fmla="*/ 9 w 19"/>
                <a:gd name="T21" fmla="*/ 19 h 52"/>
                <a:gd name="T22" fmla="*/ 2 w 19"/>
                <a:gd name="T23" fmla="*/ 18 h 52"/>
                <a:gd name="T24" fmla="*/ 0 w 19"/>
                <a:gd name="T25" fmla="*/ 13 h 52"/>
                <a:gd name="T26" fmla="*/ 3 w 19"/>
                <a:gd name="T27" fmla="*/ 11 h 52"/>
                <a:gd name="T28" fmla="*/ 11 w 19"/>
                <a:gd name="T29" fmla="*/ 3 h 52"/>
                <a:gd name="T30" fmla="*/ 16 w 19"/>
                <a:gd name="T31" fmla="*/ 0 h 52"/>
                <a:gd name="T32" fmla="*/ 19 w 19"/>
                <a:gd name="T33" fmla="*/ 5 h 52"/>
                <a:gd name="T34" fmla="*/ 19 w 19"/>
                <a:gd name="T35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52">
                  <a:moveTo>
                    <a:pt x="19" y="25"/>
                  </a:moveTo>
                  <a:cubicBezTo>
                    <a:pt x="19" y="33"/>
                    <a:pt x="19" y="40"/>
                    <a:pt x="19" y="47"/>
                  </a:cubicBezTo>
                  <a:cubicBezTo>
                    <a:pt x="19" y="49"/>
                    <a:pt x="18" y="51"/>
                    <a:pt x="16" y="52"/>
                  </a:cubicBezTo>
                  <a:cubicBezTo>
                    <a:pt x="12" y="52"/>
                    <a:pt x="11" y="50"/>
                    <a:pt x="11" y="47"/>
                  </a:cubicBezTo>
                  <a:cubicBezTo>
                    <a:pt x="11" y="45"/>
                    <a:pt x="11" y="43"/>
                    <a:pt x="11" y="40"/>
                  </a:cubicBezTo>
                  <a:cubicBezTo>
                    <a:pt x="12" y="36"/>
                    <a:pt x="10" y="33"/>
                    <a:pt x="5" y="33"/>
                  </a:cubicBezTo>
                  <a:cubicBezTo>
                    <a:pt x="3" y="33"/>
                    <a:pt x="0" y="32"/>
                    <a:pt x="0" y="30"/>
                  </a:cubicBezTo>
                  <a:cubicBezTo>
                    <a:pt x="0" y="26"/>
                    <a:pt x="3" y="26"/>
                    <a:pt x="6" y="26"/>
                  </a:cubicBezTo>
                  <a:cubicBezTo>
                    <a:pt x="6" y="26"/>
                    <a:pt x="7" y="26"/>
                    <a:pt x="8" y="26"/>
                  </a:cubicBezTo>
                  <a:cubicBezTo>
                    <a:pt x="10" y="26"/>
                    <a:pt x="11" y="24"/>
                    <a:pt x="11" y="22"/>
                  </a:cubicBezTo>
                  <a:cubicBezTo>
                    <a:pt x="11" y="21"/>
                    <a:pt x="11" y="19"/>
                    <a:pt x="9" y="19"/>
                  </a:cubicBezTo>
                  <a:cubicBezTo>
                    <a:pt x="7" y="18"/>
                    <a:pt x="4" y="18"/>
                    <a:pt x="2" y="18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12"/>
                    <a:pt x="2" y="11"/>
                    <a:pt x="3" y="11"/>
                  </a:cubicBezTo>
                  <a:cubicBezTo>
                    <a:pt x="8" y="11"/>
                    <a:pt x="12" y="10"/>
                    <a:pt x="11" y="3"/>
                  </a:cubicBezTo>
                  <a:cubicBezTo>
                    <a:pt x="11" y="1"/>
                    <a:pt x="14" y="0"/>
                    <a:pt x="16" y="0"/>
                  </a:cubicBezTo>
                  <a:cubicBezTo>
                    <a:pt x="19" y="1"/>
                    <a:pt x="19" y="3"/>
                    <a:pt x="19" y="5"/>
                  </a:cubicBezTo>
                  <a:cubicBezTo>
                    <a:pt x="19" y="12"/>
                    <a:pt x="19" y="19"/>
                    <a:pt x="19" y="25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4" name="Freeform 70"/>
            <p:cNvSpPr>
              <a:spLocks/>
            </p:cNvSpPr>
            <p:nvPr/>
          </p:nvSpPr>
          <p:spPr bwMode="auto">
            <a:xfrm>
              <a:off x="5164" y="3678"/>
              <a:ext cx="34" cy="25"/>
            </a:xfrm>
            <a:custGeom>
              <a:avLst/>
              <a:gdLst>
                <a:gd name="T0" fmla="*/ 22 w 43"/>
                <a:gd name="T1" fmla="*/ 30 h 31"/>
                <a:gd name="T2" fmla="*/ 3 w 43"/>
                <a:gd name="T3" fmla="*/ 12 h 31"/>
                <a:gd name="T4" fmla="*/ 8 w 43"/>
                <a:gd name="T5" fmla="*/ 0 h 31"/>
                <a:gd name="T6" fmla="*/ 12 w 43"/>
                <a:gd name="T7" fmla="*/ 12 h 31"/>
                <a:gd name="T8" fmla="*/ 12 w 43"/>
                <a:gd name="T9" fmla="*/ 18 h 31"/>
                <a:gd name="T10" fmla="*/ 17 w 43"/>
                <a:gd name="T11" fmla="*/ 23 h 31"/>
                <a:gd name="T12" fmla="*/ 36 w 43"/>
                <a:gd name="T13" fmla="*/ 23 h 31"/>
                <a:gd name="T14" fmla="*/ 43 w 43"/>
                <a:gd name="T15" fmla="*/ 26 h 31"/>
                <a:gd name="T16" fmla="*/ 36 w 43"/>
                <a:gd name="T17" fmla="*/ 30 h 31"/>
                <a:gd name="T18" fmla="*/ 22 w 43"/>
                <a:gd name="T1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22" y="30"/>
                  </a:moveTo>
                  <a:cubicBezTo>
                    <a:pt x="3" y="31"/>
                    <a:pt x="3" y="31"/>
                    <a:pt x="3" y="12"/>
                  </a:cubicBezTo>
                  <a:cubicBezTo>
                    <a:pt x="3" y="8"/>
                    <a:pt x="0" y="0"/>
                    <a:pt x="8" y="0"/>
                  </a:cubicBezTo>
                  <a:cubicBezTo>
                    <a:pt x="14" y="0"/>
                    <a:pt x="11" y="8"/>
                    <a:pt x="12" y="12"/>
                  </a:cubicBezTo>
                  <a:cubicBezTo>
                    <a:pt x="12" y="14"/>
                    <a:pt x="12" y="16"/>
                    <a:pt x="12" y="18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24" y="23"/>
                    <a:pt x="30" y="23"/>
                    <a:pt x="36" y="23"/>
                  </a:cubicBezTo>
                  <a:cubicBezTo>
                    <a:pt x="39" y="23"/>
                    <a:pt x="43" y="21"/>
                    <a:pt x="43" y="26"/>
                  </a:cubicBezTo>
                  <a:cubicBezTo>
                    <a:pt x="43" y="30"/>
                    <a:pt x="39" y="30"/>
                    <a:pt x="36" y="30"/>
                  </a:cubicBezTo>
                  <a:cubicBezTo>
                    <a:pt x="32" y="30"/>
                    <a:pt x="27" y="30"/>
                    <a:pt x="22" y="30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5" name="Freeform 71"/>
            <p:cNvSpPr>
              <a:spLocks/>
            </p:cNvSpPr>
            <p:nvPr/>
          </p:nvSpPr>
          <p:spPr bwMode="auto">
            <a:xfrm>
              <a:off x="5226" y="3712"/>
              <a:ext cx="39" cy="19"/>
            </a:xfrm>
            <a:custGeom>
              <a:avLst/>
              <a:gdLst>
                <a:gd name="T0" fmla="*/ 26 w 50"/>
                <a:gd name="T1" fmla="*/ 24 h 24"/>
                <a:gd name="T2" fmla="*/ 18 w 50"/>
                <a:gd name="T3" fmla="*/ 24 h 24"/>
                <a:gd name="T4" fmla="*/ 3 w 50"/>
                <a:gd name="T5" fmla="*/ 4 h 24"/>
                <a:gd name="T6" fmla="*/ 7 w 50"/>
                <a:gd name="T7" fmla="*/ 0 h 24"/>
                <a:gd name="T8" fmla="*/ 11 w 50"/>
                <a:gd name="T9" fmla="*/ 4 h 24"/>
                <a:gd name="T10" fmla="*/ 14 w 50"/>
                <a:gd name="T11" fmla="*/ 16 h 24"/>
                <a:gd name="T12" fmla="*/ 27 w 50"/>
                <a:gd name="T13" fmla="*/ 17 h 24"/>
                <a:gd name="T14" fmla="*/ 47 w 50"/>
                <a:gd name="T15" fmla="*/ 18 h 24"/>
                <a:gd name="T16" fmla="*/ 49 w 50"/>
                <a:gd name="T17" fmla="*/ 21 h 24"/>
                <a:gd name="T18" fmla="*/ 47 w 50"/>
                <a:gd name="T19" fmla="*/ 24 h 24"/>
                <a:gd name="T20" fmla="*/ 26 w 50"/>
                <a:gd name="T21" fmla="*/ 24 h 24"/>
                <a:gd name="T22" fmla="*/ 26 w 5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4">
                  <a:moveTo>
                    <a:pt x="26" y="24"/>
                  </a:moveTo>
                  <a:cubicBezTo>
                    <a:pt x="24" y="24"/>
                    <a:pt x="21" y="24"/>
                    <a:pt x="18" y="24"/>
                  </a:cubicBezTo>
                  <a:cubicBezTo>
                    <a:pt x="3" y="24"/>
                    <a:pt x="0" y="20"/>
                    <a:pt x="3" y="4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2" y="9"/>
                    <a:pt x="9" y="14"/>
                    <a:pt x="14" y="16"/>
                  </a:cubicBezTo>
                  <a:cubicBezTo>
                    <a:pt x="18" y="19"/>
                    <a:pt x="23" y="17"/>
                    <a:pt x="27" y="17"/>
                  </a:cubicBezTo>
                  <a:cubicBezTo>
                    <a:pt x="34" y="18"/>
                    <a:pt x="40" y="18"/>
                    <a:pt x="47" y="18"/>
                  </a:cubicBezTo>
                  <a:cubicBezTo>
                    <a:pt x="49" y="18"/>
                    <a:pt x="50" y="20"/>
                    <a:pt x="49" y="21"/>
                  </a:cubicBezTo>
                  <a:cubicBezTo>
                    <a:pt x="49" y="22"/>
                    <a:pt x="48" y="24"/>
                    <a:pt x="47" y="24"/>
                  </a:cubicBezTo>
                  <a:cubicBezTo>
                    <a:pt x="40" y="24"/>
                    <a:pt x="33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6" name="Freeform 72"/>
            <p:cNvSpPr>
              <a:spLocks/>
            </p:cNvSpPr>
            <p:nvPr/>
          </p:nvSpPr>
          <p:spPr bwMode="auto">
            <a:xfrm>
              <a:off x="5201" y="3675"/>
              <a:ext cx="15" cy="32"/>
            </a:xfrm>
            <a:custGeom>
              <a:avLst/>
              <a:gdLst>
                <a:gd name="T0" fmla="*/ 1 w 19"/>
                <a:gd name="T1" fmla="*/ 19 h 40"/>
                <a:gd name="T2" fmla="*/ 1 w 19"/>
                <a:gd name="T3" fmla="*/ 8 h 40"/>
                <a:gd name="T4" fmla="*/ 5 w 19"/>
                <a:gd name="T5" fmla="*/ 0 h 40"/>
                <a:gd name="T6" fmla="*/ 9 w 19"/>
                <a:gd name="T7" fmla="*/ 7 h 40"/>
                <a:gd name="T8" fmla="*/ 9 w 19"/>
                <a:gd name="T9" fmla="*/ 8 h 40"/>
                <a:gd name="T10" fmla="*/ 16 w 19"/>
                <a:gd name="T11" fmla="*/ 16 h 40"/>
                <a:gd name="T12" fmla="*/ 19 w 19"/>
                <a:gd name="T13" fmla="*/ 19 h 40"/>
                <a:gd name="T14" fmla="*/ 17 w 19"/>
                <a:gd name="T15" fmla="*/ 23 h 40"/>
                <a:gd name="T16" fmla="*/ 9 w 19"/>
                <a:gd name="T17" fmla="*/ 33 h 40"/>
                <a:gd name="T18" fmla="*/ 9 w 19"/>
                <a:gd name="T19" fmla="*/ 37 h 40"/>
                <a:gd name="T20" fmla="*/ 6 w 19"/>
                <a:gd name="T21" fmla="*/ 40 h 40"/>
                <a:gd name="T22" fmla="*/ 1 w 19"/>
                <a:gd name="T23" fmla="*/ 36 h 40"/>
                <a:gd name="T24" fmla="*/ 1 w 19"/>
                <a:gd name="T25" fmla="*/ 19 h 40"/>
                <a:gd name="T26" fmla="*/ 1 w 19"/>
                <a:gd name="T27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40">
                  <a:moveTo>
                    <a:pt x="1" y="19"/>
                  </a:moveTo>
                  <a:cubicBezTo>
                    <a:pt x="1" y="16"/>
                    <a:pt x="1" y="12"/>
                    <a:pt x="1" y="8"/>
                  </a:cubicBezTo>
                  <a:cubicBezTo>
                    <a:pt x="2" y="5"/>
                    <a:pt x="0" y="0"/>
                    <a:pt x="5" y="0"/>
                  </a:cubicBezTo>
                  <a:cubicBezTo>
                    <a:pt x="10" y="0"/>
                    <a:pt x="9" y="4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13"/>
                    <a:pt x="10" y="17"/>
                    <a:pt x="16" y="16"/>
                  </a:cubicBezTo>
                  <a:cubicBezTo>
                    <a:pt x="18" y="16"/>
                    <a:pt x="19" y="17"/>
                    <a:pt x="19" y="19"/>
                  </a:cubicBezTo>
                  <a:cubicBezTo>
                    <a:pt x="19" y="21"/>
                    <a:pt x="18" y="23"/>
                    <a:pt x="17" y="23"/>
                  </a:cubicBezTo>
                  <a:cubicBezTo>
                    <a:pt x="8" y="22"/>
                    <a:pt x="9" y="28"/>
                    <a:pt x="9" y="33"/>
                  </a:cubicBezTo>
                  <a:cubicBezTo>
                    <a:pt x="9" y="34"/>
                    <a:pt x="9" y="35"/>
                    <a:pt x="9" y="37"/>
                  </a:cubicBezTo>
                  <a:cubicBezTo>
                    <a:pt x="9" y="39"/>
                    <a:pt x="7" y="39"/>
                    <a:pt x="6" y="40"/>
                  </a:cubicBezTo>
                  <a:cubicBezTo>
                    <a:pt x="3" y="40"/>
                    <a:pt x="1" y="39"/>
                    <a:pt x="1" y="36"/>
                  </a:cubicBezTo>
                  <a:cubicBezTo>
                    <a:pt x="1" y="31"/>
                    <a:pt x="1" y="25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7" name="Freeform 73"/>
            <p:cNvSpPr>
              <a:spLocks/>
            </p:cNvSpPr>
            <p:nvPr/>
          </p:nvSpPr>
          <p:spPr bwMode="auto">
            <a:xfrm>
              <a:off x="4580" y="1222"/>
              <a:ext cx="51" cy="30"/>
            </a:xfrm>
            <a:custGeom>
              <a:avLst/>
              <a:gdLst>
                <a:gd name="T0" fmla="*/ 33 w 66"/>
                <a:gd name="T1" fmla="*/ 39 h 39"/>
                <a:gd name="T2" fmla="*/ 4 w 66"/>
                <a:gd name="T3" fmla="*/ 39 h 39"/>
                <a:gd name="T4" fmla="*/ 0 w 66"/>
                <a:gd name="T5" fmla="*/ 36 h 39"/>
                <a:gd name="T6" fmla="*/ 4 w 66"/>
                <a:gd name="T7" fmla="*/ 33 h 39"/>
                <a:gd name="T8" fmla="*/ 24 w 66"/>
                <a:gd name="T9" fmla="*/ 33 h 39"/>
                <a:gd name="T10" fmla="*/ 28 w 66"/>
                <a:gd name="T11" fmla="*/ 30 h 39"/>
                <a:gd name="T12" fmla="*/ 23 w 66"/>
                <a:gd name="T13" fmla="*/ 26 h 39"/>
                <a:gd name="T14" fmla="*/ 18 w 66"/>
                <a:gd name="T15" fmla="*/ 26 h 39"/>
                <a:gd name="T16" fmla="*/ 9 w 66"/>
                <a:gd name="T17" fmla="*/ 18 h 39"/>
                <a:gd name="T18" fmla="*/ 26 w 66"/>
                <a:gd name="T19" fmla="*/ 0 h 39"/>
                <a:gd name="T20" fmla="*/ 51 w 66"/>
                <a:gd name="T21" fmla="*/ 0 h 39"/>
                <a:gd name="T22" fmla="*/ 56 w 66"/>
                <a:gd name="T23" fmla="*/ 5 h 39"/>
                <a:gd name="T24" fmla="*/ 51 w 66"/>
                <a:gd name="T25" fmla="*/ 8 h 39"/>
                <a:gd name="T26" fmla="*/ 27 w 66"/>
                <a:gd name="T27" fmla="*/ 8 h 39"/>
                <a:gd name="T28" fmla="*/ 18 w 66"/>
                <a:gd name="T29" fmla="*/ 13 h 39"/>
                <a:gd name="T30" fmla="*/ 27 w 66"/>
                <a:gd name="T31" fmla="*/ 18 h 39"/>
                <a:gd name="T32" fmla="*/ 51 w 66"/>
                <a:gd name="T33" fmla="*/ 19 h 39"/>
                <a:gd name="T34" fmla="*/ 56 w 66"/>
                <a:gd name="T35" fmla="*/ 22 h 39"/>
                <a:gd name="T36" fmla="*/ 51 w 66"/>
                <a:gd name="T37" fmla="*/ 26 h 39"/>
                <a:gd name="T38" fmla="*/ 47 w 66"/>
                <a:gd name="T39" fmla="*/ 26 h 39"/>
                <a:gd name="T40" fmla="*/ 43 w 66"/>
                <a:gd name="T41" fmla="*/ 26 h 39"/>
                <a:gd name="T42" fmla="*/ 37 w 66"/>
                <a:gd name="T43" fmla="*/ 29 h 39"/>
                <a:gd name="T44" fmla="*/ 44 w 66"/>
                <a:gd name="T45" fmla="*/ 33 h 39"/>
                <a:gd name="T46" fmla="*/ 53 w 66"/>
                <a:gd name="T47" fmla="*/ 33 h 39"/>
                <a:gd name="T48" fmla="*/ 61 w 66"/>
                <a:gd name="T49" fmla="*/ 33 h 39"/>
                <a:gd name="T50" fmla="*/ 65 w 66"/>
                <a:gd name="T51" fmla="*/ 36 h 39"/>
                <a:gd name="T52" fmla="*/ 61 w 66"/>
                <a:gd name="T53" fmla="*/ 39 h 39"/>
                <a:gd name="T54" fmla="*/ 52 w 66"/>
                <a:gd name="T55" fmla="*/ 39 h 39"/>
                <a:gd name="T56" fmla="*/ 33 w 66"/>
                <a:gd name="T57" fmla="*/ 39 h 39"/>
                <a:gd name="T58" fmla="*/ 33 w 66"/>
                <a:gd name="T5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39">
                  <a:moveTo>
                    <a:pt x="33" y="39"/>
                  </a:moveTo>
                  <a:cubicBezTo>
                    <a:pt x="23" y="39"/>
                    <a:pt x="14" y="39"/>
                    <a:pt x="4" y="39"/>
                  </a:cubicBezTo>
                  <a:cubicBezTo>
                    <a:pt x="2" y="39"/>
                    <a:pt x="0" y="38"/>
                    <a:pt x="0" y="36"/>
                  </a:cubicBezTo>
                  <a:cubicBezTo>
                    <a:pt x="1" y="34"/>
                    <a:pt x="2" y="33"/>
                    <a:pt x="4" y="33"/>
                  </a:cubicBezTo>
                  <a:cubicBezTo>
                    <a:pt x="11" y="33"/>
                    <a:pt x="17" y="33"/>
                    <a:pt x="24" y="33"/>
                  </a:cubicBezTo>
                  <a:cubicBezTo>
                    <a:pt x="26" y="33"/>
                    <a:pt x="28" y="32"/>
                    <a:pt x="28" y="30"/>
                  </a:cubicBezTo>
                  <a:cubicBezTo>
                    <a:pt x="29" y="25"/>
                    <a:pt x="26" y="26"/>
                    <a:pt x="23" y="26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2" y="27"/>
                    <a:pt x="10" y="24"/>
                    <a:pt x="9" y="18"/>
                  </a:cubicBezTo>
                  <a:cubicBezTo>
                    <a:pt x="9" y="0"/>
                    <a:pt x="9" y="0"/>
                    <a:pt x="26" y="0"/>
                  </a:cubicBezTo>
                  <a:cubicBezTo>
                    <a:pt x="35" y="0"/>
                    <a:pt x="43" y="0"/>
                    <a:pt x="51" y="0"/>
                  </a:cubicBezTo>
                  <a:cubicBezTo>
                    <a:pt x="54" y="1"/>
                    <a:pt x="56" y="2"/>
                    <a:pt x="56" y="5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43" y="8"/>
                    <a:pt x="35" y="8"/>
                    <a:pt x="27" y="8"/>
                  </a:cubicBezTo>
                  <a:cubicBezTo>
                    <a:pt x="24" y="8"/>
                    <a:pt x="18" y="6"/>
                    <a:pt x="18" y="13"/>
                  </a:cubicBezTo>
                  <a:cubicBezTo>
                    <a:pt x="18" y="20"/>
                    <a:pt x="23" y="18"/>
                    <a:pt x="27" y="18"/>
                  </a:cubicBezTo>
                  <a:cubicBezTo>
                    <a:pt x="35" y="19"/>
                    <a:pt x="43" y="19"/>
                    <a:pt x="51" y="19"/>
                  </a:cubicBezTo>
                  <a:cubicBezTo>
                    <a:pt x="54" y="19"/>
                    <a:pt x="56" y="19"/>
                    <a:pt x="56" y="22"/>
                  </a:cubicBezTo>
                  <a:cubicBezTo>
                    <a:pt x="57" y="25"/>
                    <a:pt x="54" y="26"/>
                    <a:pt x="51" y="26"/>
                  </a:cubicBezTo>
                  <a:cubicBezTo>
                    <a:pt x="50" y="26"/>
                    <a:pt x="48" y="26"/>
                    <a:pt x="47" y="26"/>
                  </a:cubicBezTo>
                  <a:cubicBezTo>
                    <a:pt x="46" y="26"/>
                    <a:pt x="45" y="26"/>
                    <a:pt x="43" y="26"/>
                  </a:cubicBezTo>
                  <a:cubicBezTo>
                    <a:pt x="41" y="26"/>
                    <a:pt x="37" y="25"/>
                    <a:pt x="37" y="29"/>
                  </a:cubicBezTo>
                  <a:cubicBezTo>
                    <a:pt x="37" y="33"/>
                    <a:pt x="41" y="33"/>
                    <a:pt x="44" y="33"/>
                  </a:cubicBezTo>
                  <a:cubicBezTo>
                    <a:pt x="47" y="33"/>
                    <a:pt x="50" y="33"/>
                    <a:pt x="53" y="33"/>
                  </a:cubicBezTo>
                  <a:cubicBezTo>
                    <a:pt x="56" y="33"/>
                    <a:pt x="58" y="33"/>
                    <a:pt x="61" y="33"/>
                  </a:cubicBezTo>
                  <a:cubicBezTo>
                    <a:pt x="63" y="33"/>
                    <a:pt x="65" y="33"/>
                    <a:pt x="65" y="36"/>
                  </a:cubicBezTo>
                  <a:cubicBezTo>
                    <a:pt x="66" y="39"/>
                    <a:pt x="63" y="39"/>
                    <a:pt x="61" y="39"/>
                  </a:cubicBezTo>
                  <a:cubicBezTo>
                    <a:pt x="58" y="39"/>
                    <a:pt x="55" y="39"/>
                    <a:pt x="52" y="39"/>
                  </a:cubicBezTo>
                  <a:cubicBezTo>
                    <a:pt x="46" y="39"/>
                    <a:pt x="39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lose/>
                </a:path>
              </a:pathLst>
            </a:custGeom>
            <a:solidFill>
              <a:srgbClr val="4A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8" name="Freeform 74"/>
            <p:cNvSpPr>
              <a:spLocks/>
            </p:cNvSpPr>
            <p:nvPr/>
          </p:nvSpPr>
          <p:spPr bwMode="auto">
            <a:xfrm>
              <a:off x="4635" y="1224"/>
              <a:ext cx="29" cy="28"/>
            </a:xfrm>
            <a:custGeom>
              <a:avLst/>
              <a:gdLst>
                <a:gd name="T0" fmla="*/ 0 w 36"/>
                <a:gd name="T1" fmla="*/ 16 h 36"/>
                <a:gd name="T2" fmla="*/ 16 w 36"/>
                <a:gd name="T3" fmla="*/ 0 h 36"/>
                <a:gd name="T4" fmla="*/ 33 w 36"/>
                <a:gd name="T5" fmla="*/ 18 h 36"/>
                <a:gd name="T6" fmla="*/ 17 w 36"/>
                <a:gd name="T7" fmla="*/ 34 h 36"/>
                <a:gd name="T8" fmla="*/ 0 w 36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0" y="16"/>
                  </a:moveTo>
                  <a:cubicBezTo>
                    <a:pt x="0" y="0"/>
                    <a:pt x="0" y="0"/>
                    <a:pt x="16" y="0"/>
                  </a:cubicBezTo>
                  <a:cubicBezTo>
                    <a:pt x="33" y="0"/>
                    <a:pt x="33" y="0"/>
                    <a:pt x="33" y="18"/>
                  </a:cubicBezTo>
                  <a:cubicBezTo>
                    <a:pt x="33" y="36"/>
                    <a:pt x="36" y="34"/>
                    <a:pt x="17" y="34"/>
                  </a:cubicBezTo>
                  <a:cubicBezTo>
                    <a:pt x="0" y="34"/>
                    <a:pt x="0" y="34"/>
                    <a:pt x="0" y="16"/>
                  </a:cubicBezTo>
                  <a:close/>
                </a:path>
              </a:pathLst>
            </a:custGeom>
            <a:solidFill>
              <a:srgbClr val="48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9" name="Freeform 75"/>
            <p:cNvSpPr>
              <a:spLocks/>
            </p:cNvSpPr>
            <p:nvPr/>
          </p:nvSpPr>
          <p:spPr bwMode="auto">
            <a:xfrm>
              <a:off x="4528" y="1224"/>
              <a:ext cx="32" cy="31"/>
            </a:xfrm>
            <a:custGeom>
              <a:avLst/>
              <a:gdLst>
                <a:gd name="T0" fmla="*/ 25 w 40"/>
                <a:gd name="T1" fmla="*/ 8 h 39"/>
                <a:gd name="T2" fmla="*/ 32 w 40"/>
                <a:gd name="T3" fmla="*/ 24 h 39"/>
                <a:gd name="T4" fmla="*/ 39 w 40"/>
                <a:gd name="T5" fmla="*/ 30 h 39"/>
                <a:gd name="T6" fmla="*/ 39 w 40"/>
                <a:gd name="T7" fmla="*/ 34 h 39"/>
                <a:gd name="T8" fmla="*/ 35 w 40"/>
                <a:gd name="T9" fmla="*/ 35 h 39"/>
                <a:gd name="T10" fmla="*/ 31 w 40"/>
                <a:gd name="T11" fmla="*/ 33 h 39"/>
                <a:gd name="T12" fmla="*/ 21 w 40"/>
                <a:gd name="T13" fmla="*/ 26 h 39"/>
                <a:gd name="T14" fmla="*/ 11 w 40"/>
                <a:gd name="T15" fmla="*/ 34 h 39"/>
                <a:gd name="T16" fmla="*/ 8 w 40"/>
                <a:gd name="T17" fmla="*/ 36 h 39"/>
                <a:gd name="T18" fmla="*/ 2 w 40"/>
                <a:gd name="T19" fmla="*/ 36 h 39"/>
                <a:gd name="T20" fmla="*/ 4 w 40"/>
                <a:gd name="T21" fmla="*/ 30 h 39"/>
                <a:gd name="T22" fmla="*/ 16 w 40"/>
                <a:gd name="T23" fmla="*/ 17 h 39"/>
                <a:gd name="T24" fmla="*/ 10 w 40"/>
                <a:gd name="T25" fmla="*/ 7 h 39"/>
                <a:gd name="T26" fmla="*/ 5 w 40"/>
                <a:gd name="T27" fmla="*/ 7 h 39"/>
                <a:gd name="T28" fmla="*/ 2 w 40"/>
                <a:gd name="T29" fmla="*/ 3 h 39"/>
                <a:gd name="T30" fmla="*/ 5 w 40"/>
                <a:gd name="T31" fmla="*/ 0 h 39"/>
                <a:gd name="T32" fmla="*/ 36 w 40"/>
                <a:gd name="T33" fmla="*/ 0 h 39"/>
                <a:gd name="T34" fmla="*/ 39 w 40"/>
                <a:gd name="T35" fmla="*/ 3 h 39"/>
                <a:gd name="T36" fmla="*/ 37 w 40"/>
                <a:gd name="T37" fmla="*/ 7 h 39"/>
                <a:gd name="T38" fmla="*/ 25 w 40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39">
                  <a:moveTo>
                    <a:pt x="25" y="8"/>
                  </a:moveTo>
                  <a:cubicBezTo>
                    <a:pt x="24" y="15"/>
                    <a:pt x="27" y="20"/>
                    <a:pt x="32" y="24"/>
                  </a:cubicBezTo>
                  <a:cubicBezTo>
                    <a:pt x="34" y="26"/>
                    <a:pt x="37" y="28"/>
                    <a:pt x="39" y="30"/>
                  </a:cubicBezTo>
                  <a:cubicBezTo>
                    <a:pt x="40" y="31"/>
                    <a:pt x="40" y="32"/>
                    <a:pt x="39" y="34"/>
                  </a:cubicBezTo>
                  <a:cubicBezTo>
                    <a:pt x="38" y="35"/>
                    <a:pt x="36" y="36"/>
                    <a:pt x="35" y="35"/>
                  </a:cubicBezTo>
                  <a:cubicBezTo>
                    <a:pt x="33" y="35"/>
                    <a:pt x="32" y="34"/>
                    <a:pt x="31" y="33"/>
                  </a:cubicBezTo>
                  <a:cubicBezTo>
                    <a:pt x="28" y="31"/>
                    <a:pt x="25" y="26"/>
                    <a:pt x="21" y="26"/>
                  </a:cubicBezTo>
                  <a:cubicBezTo>
                    <a:pt x="17" y="27"/>
                    <a:pt x="14" y="31"/>
                    <a:pt x="11" y="34"/>
                  </a:cubicBezTo>
                  <a:cubicBezTo>
                    <a:pt x="10" y="35"/>
                    <a:pt x="9" y="35"/>
                    <a:pt x="8" y="36"/>
                  </a:cubicBezTo>
                  <a:cubicBezTo>
                    <a:pt x="6" y="38"/>
                    <a:pt x="4" y="39"/>
                    <a:pt x="2" y="36"/>
                  </a:cubicBezTo>
                  <a:cubicBezTo>
                    <a:pt x="0" y="33"/>
                    <a:pt x="2" y="32"/>
                    <a:pt x="4" y="30"/>
                  </a:cubicBezTo>
                  <a:cubicBezTo>
                    <a:pt x="9" y="26"/>
                    <a:pt x="14" y="23"/>
                    <a:pt x="16" y="17"/>
                  </a:cubicBezTo>
                  <a:cubicBezTo>
                    <a:pt x="18" y="11"/>
                    <a:pt x="16" y="8"/>
                    <a:pt x="10" y="7"/>
                  </a:cubicBezTo>
                  <a:cubicBezTo>
                    <a:pt x="8" y="7"/>
                    <a:pt x="6" y="7"/>
                    <a:pt x="5" y="7"/>
                  </a:cubicBezTo>
                  <a:cubicBezTo>
                    <a:pt x="3" y="6"/>
                    <a:pt x="2" y="5"/>
                    <a:pt x="2" y="3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15" y="0"/>
                    <a:pt x="26" y="0"/>
                    <a:pt x="36" y="0"/>
                  </a:cubicBezTo>
                  <a:cubicBezTo>
                    <a:pt x="38" y="0"/>
                    <a:pt x="39" y="1"/>
                    <a:pt x="39" y="3"/>
                  </a:cubicBezTo>
                  <a:cubicBezTo>
                    <a:pt x="39" y="5"/>
                    <a:pt x="39" y="6"/>
                    <a:pt x="37" y="7"/>
                  </a:cubicBezTo>
                  <a:cubicBezTo>
                    <a:pt x="33" y="8"/>
                    <a:pt x="29" y="6"/>
                    <a:pt x="25" y="8"/>
                  </a:cubicBezTo>
                  <a:close/>
                </a:path>
              </a:pathLst>
            </a:custGeom>
            <a:solidFill>
              <a:srgbClr val="4B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0" name="Freeform 76"/>
            <p:cNvSpPr>
              <a:spLocks/>
            </p:cNvSpPr>
            <p:nvPr/>
          </p:nvSpPr>
          <p:spPr bwMode="auto">
            <a:xfrm>
              <a:off x="4587" y="1256"/>
              <a:ext cx="36" cy="24"/>
            </a:xfrm>
            <a:custGeom>
              <a:avLst/>
              <a:gdLst>
                <a:gd name="T0" fmla="*/ 23 w 45"/>
                <a:gd name="T1" fmla="*/ 0 h 30"/>
                <a:gd name="T2" fmla="*/ 37 w 45"/>
                <a:gd name="T3" fmla="*/ 2 h 30"/>
                <a:gd name="T4" fmla="*/ 45 w 45"/>
                <a:gd name="T5" fmla="*/ 14 h 30"/>
                <a:gd name="T6" fmla="*/ 38 w 45"/>
                <a:gd name="T7" fmla="*/ 25 h 30"/>
                <a:gd name="T8" fmla="*/ 8 w 45"/>
                <a:gd name="T9" fmla="*/ 25 h 30"/>
                <a:gd name="T10" fmla="*/ 0 w 45"/>
                <a:gd name="T11" fmla="*/ 14 h 30"/>
                <a:gd name="T12" fmla="*/ 8 w 45"/>
                <a:gd name="T13" fmla="*/ 2 h 30"/>
                <a:gd name="T14" fmla="*/ 23 w 45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0">
                  <a:moveTo>
                    <a:pt x="23" y="0"/>
                  </a:moveTo>
                  <a:cubicBezTo>
                    <a:pt x="28" y="0"/>
                    <a:pt x="33" y="0"/>
                    <a:pt x="37" y="2"/>
                  </a:cubicBezTo>
                  <a:cubicBezTo>
                    <a:pt x="42" y="5"/>
                    <a:pt x="45" y="8"/>
                    <a:pt x="45" y="14"/>
                  </a:cubicBezTo>
                  <a:cubicBezTo>
                    <a:pt x="45" y="20"/>
                    <a:pt x="42" y="23"/>
                    <a:pt x="38" y="25"/>
                  </a:cubicBezTo>
                  <a:cubicBezTo>
                    <a:pt x="28" y="30"/>
                    <a:pt x="18" y="30"/>
                    <a:pt x="8" y="25"/>
                  </a:cubicBezTo>
                  <a:cubicBezTo>
                    <a:pt x="3" y="23"/>
                    <a:pt x="0" y="20"/>
                    <a:pt x="0" y="14"/>
                  </a:cubicBezTo>
                  <a:cubicBezTo>
                    <a:pt x="0" y="8"/>
                    <a:pt x="3" y="5"/>
                    <a:pt x="8" y="2"/>
                  </a:cubicBezTo>
                  <a:cubicBezTo>
                    <a:pt x="13" y="0"/>
                    <a:pt x="18" y="0"/>
                    <a:pt x="23" y="0"/>
                  </a:cubicBezTo>
                  <a:close/>
                </a:path>
              </a:pathLst>
            </a:custGeom>
            <a:solidFill>
              <a:srgbClr val="48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1" name="Freeform 77"/>
            <p:cNvSpPr>
              <a:spLocks/>
            </p:cNvSpPr>
            <p:nvPr/>
          </p:nvSpPr>
          <p:spPr bwMode="auto">
            <a:xfrm>
              <a:off x="4664" y="1220"/>
              <a:ext cx="15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5 h 52"/>
                <a:gd name="T4" fmla="*/ 15 w 20"/>
                <a:gd name="T5" fmla="*/ 51 h 52"/>
                <a:gd name="T6" fmla="*/ 12 w 20"/>
                <a:gd name="T7" fmla="*/ 46 h 52"/>
                <a:gd name="T8" fmla="*/ 12 w 20"/>
                <a:gd name="T9" fmla="*/ 43 h 52"/>
                <a:gd name="T10" fmla="*/ 3 w 20"/>
                <a:gd name="T11" fmla="*/ 33 h 52"/>
                <a:gd name="T12" fmla="*/ 0 w 20"/>
                <a:gd name="T13" fmla="*/ 30 h 52"/>
                <a:gd name="T14" fmla="*/ 3 w 20"/>
                <a:gd name="T15" fmla="*/ 26 h 52"/>
                <a:gd name="T16" fmla="*/ 7 w 20"/>
                <a:gd name="T17" fmla="*/ 26 h 52"/>
                <a:gd name="T18" fmla="*/ 12 w 20"/>
                <a:gd name="T19" fmla="*/ 21 h 52"/>
                <a:gd name="T20" fmla="*/ 6 w 20"/>
                <a:gd name="T21" fmla="*/ 18 h 52"/>
                <a:gd name="T22" fmla="*/ 0 w 20"/>
                <a:gd name="T23" fmla="*/ 15 h 52"/>
                <a:gd name="T24" fmla="*/ 5 w 20"/>
                <a:gd name="T25" fmla="*/ 10 h 52"/>
                <a:gd name="T26" fmla="*/ 12 w 20"/>
                <a:gd name="T27" fmla="*/ 3 h 52"/>
                <a:gd name="T28" fmla="*/ 16 w 20"/>
                <a:gd name="T29" fmla="*/ 0 h 52"/>
                <a:gd name="T30" fmla="*/ 20 w 20"/>
                <a:gd name="T31" fmla="*/ 4 h 52"/>
                <a:gd name="T32" fmla="*/ 20 w 20"/>
                <a:gd name="T33" fmla="*/ 26 h 52"/>
                <a:gd name="T34" fmla="*/ 20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39"/>
                    <a:pt x="20" y="45"/>
                  </a:cubicBezTo>
                  <a:cubicBezTo>
                    <a:pt x="20" y="49"/>
                    <a:pt x="20" y="52"/>
                    <a:pt x="15" y="51"/>
                  </a:cubicBezTo>
                  <a:cubicBezTo>
                    <a:pt x="12" y="51"/>
                    <a:pt x="12" y="48"/>
                    <a:pt x="12" y="46"/>
                  </a:cubicBezTo>
                  <a:cubicBezTo>
                    <a:pt x="12" y="45"/>
                    <a:pt x="12" y="44"/>
                    <a:pt x="12" y="43"/>
                  </a:cubicBezTo>
                  <a:cubicBezTo>
                    <a:pt x="12" y="37"/>
                    <a:pt x="12" y="32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28"/>
                    <a:pt x="1" y="27"/>
                    <a:pt x="3" y="26"/>
                  </a:cubicBezTo>
                  <a:cubicBezTo>
                    <a:pt x="4" y="26"/>
                    <a:pt x="6" y="26"/>
                    <a:pt x="7" y="26"/>
                  </a:cubicBezTo>
                  <a:cubicBezTo>
                    <a:pt x="10" y="26"/>
                    <a:pt x="12" y="25"/>
                    <a:pt x="12" y="21"/>
                  </a:cubicBezTo>
                  <a:cubicBezTo>
                    <a:pt x="11" y="18"/>
                    <a:pt x="9" y="18"/>
                    <a:pt x="6" y="18"/>
                  </a:cubicBezTo>
                  <a:cubicBezTo>
                    <a:pt x="4" y="18"/>
                    <a:pt x="0" y="18"/>
                    <a:pt x="0" y="15"/>
                  </a:cubicBezTo>
                  <a:cubicBezTo>
                    <a:pt x="0" y="11"/>
                    <a:pt x="3" y="10"/>
                    <a:pt x="5" y="10"/>
                  </a:cubicBezTo>
                  <a:cubicBezTo>
                    <a:pt x="11" y="11"/>
                    <a:pt x="12" y="8"/>
                    <a:pt x="12" y="3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0" y="2"/>
                    <a:pt x="20" y="4"/>
                  </a:cubicBezTo>
                  <a:cubicBezTo>
                    <a:pt x="20" y="12"/>
                    <a:pt x="20" y="1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</a:path>
              </a:pathLst>
            </a:custGeom>
            <a:solidFill>
              <a:srgbClr val="524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2" name="Freeform 78"/>
            <p:cNvSpPr>
              <a:spLocks/>
            </p:cNvSpPr>
            <p:nvPr/>
          </p:nvSpPr>
          <p:spPr bwMode="auto">
            <a:xfrm>
              <a:off x="4643" y="1257"/>
              <a:ext cx="37" cy="20"/>
            </a:xfrm>
            <a:custGeom>
              <a:avLst/>
              <a:gdLst>
                <a:gd name="T0" fmla="*/ 10 w 47"/>
                <a:gd name="T1" fmla="*/ 17 h 25"/>
                <a:gd name="T2" fmla="*/ 41 w 47"/>
                <a:gd name="T3" fmla="*/ 17 h 25"/>
                <a:gd name="T4" fmla="*/ 47 w 47"/>
                <a:gd name="T5" fmla="*/ 20 h 25"/>
                <a:gd name="T6" fmla="*/ 41 w 47"/>
                <a:gd name="T7" fmla="*/ 25 h 25"/>
                <a:gd name="T8" fmla="*/ 6 w 47"/>
                <a:gd name="T9" fmla="*/ 25 h 25"/>
                <a:gd name="T10" fmla="*/ 0 w 47"/>
                <a:gd name="T11" fmla="*/ 19 h 25"/>
                <a:gd name="T12" fmla="*/ 0 w 47"/>
                <a:gd name="T13" fmla="*/ 6 h 25"/>
                <a:gd name="T14" fmla="*/ 4 w 47"/>
                <a:gd name="T15" fmla="*/ 0 h 25"/>
                <a:gd name="T16" fmla="*/ 9 w 47"/>
                <a:gd name="T17" fmla="*/ 6 h 25"/>
                <a:gd name="T18" fmla="*/ 10 w 47"/>
                <a:gd name="T1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25">
                  <a:moveTo>
                    <a:pt x="10" y="17"/>
                  </a:moveTo>
                  <a:cubicBezTo>
                    <a:pt x="20" y="17"/>
                    <a:pt x="30" y="17"/>
                    <a:pt x="41" y="17"/>
                  </a:cubicBezTo>
                  <a:cubicBezTo>
                    <a:pt x="43" y="17"/>
                    <a:pt x="46" y="17"/>
                    <a:pt x="47" y="20"/>
                  </a:cubicBezTo>
                  <a:cubicBezTo>
                    <a:pt x="47" y="25"/>
                    <a:pt x="44" y="25"/>
                    <a:pt x="41" y="25"/>
                  </a:cubicBezTo>
                  <a:cubicBezTo>
                    <a:pt x="29" y="25"/>
                    <a:pt x="18" y="25"/>
                    <a:pt x="6" y="25"/>
                  </a:cubicBezTo>
                  <a:cubicBezTo>
                    <a:pt x="2" y="25"/>
                    <a:pt x="0" y="23"/>
                    <a:pt x="0" y="19"/>
                  </a:cubicBezTo>
                  <a:cubicBezTo>
                    <a:pt x="0" y="14"/>
                    <a:pt x="0" y="10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8" y="0"/>
                    <a:pt x="9" y="3"/>
                    <a:pt x="9" y="6"/>
                  </a:cubicBezTo>
                  <a:cubicBezTo>
                    <a:pt x="9" y="9"/>
                    <a:pt x="9" y="13"/>
                    <a:pt x="10" y="17"/>
                  </a:cubicBezTo>
                  <a:close/>
                </a:path>
              </a:pathLst>
            </a:custGeom>
            <a:solidFill>
              <a:srgbClr val="5C5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3" name="Freeform 79"/>
            <p:cNvSpPr>
              <a:spLocks/>
            </p:cNvSpPr>
            <p:nvPr/>
          </p:nvSpPr>
          <p:spPr bwMode="auto">
            <a:xfrm>
              <a:off x="4536" y="1257"/>
              <a:ext cx="40" cy="20"/>
            </a:xfrm>
            <a:custGeom>
              <a:avLst/>
              <a:gdLst>
                <a:gd name="T0" fmla="*/ 11 w 50"/>
                <a:gd name="T1" fmla="*/ 17 h 25"/>
                <a:gd name="T2" fmla="*/ 38 w 50"/>
                <a:gd name="T3" fmla="*/ 17 h 25"/>
                <a:gd name="T4" fmla="*/ 45 w 50"/>
                <a:gd name="T5" fmla="*/ 17 h 25"/>
                <a:gd name="T6" fmla="*/ 50 w 50"/>
                <a:gd name="T7" fmla="*/ 21 h 25"/>
                <a:gd name="T8" fmla="*/ 46 w 50"/>
                <a:gd name="T9" fmla="*/ 25 h 25"/>
                <a:gd name="T10" fmla="*/ 26 w 50"/>
                <a:gd name="T11" fmla="*/ 25 h 25"/>
                <a:gd name="T12" fmla="*/ 20 w 50"/>
                <a:gd name="T13" fmla="*/ 25 h 25"/>
                <a:gd name="T14" fmla="*/ 3 w 50"/>
                <a:gd name="T15" fmla="*/ 4 h 25"/>
                <a:gd name="T16" fmla="*/ 7 w 50"/>
                <a:gd name="T17" fmla="*/ 0 h 25"/>
                <a:gd name="T18" fmla="*/ 11 w 50"/>
                <a:gd name="T19" fmla="*/ 4 h 25"/>
                <a:gd name="T20" fmla="*/ 11 w 50"/>
                <a:gd name="T2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5">
                  <a:moveTo>
                    <a:pt x="11" y="17"/>
                  </a:moveTo>
                  <a:cubicBezTo>
                    <a:pt x="21" y="17"/>
                    <a:pt x="29" y="17"/>
                    <a:pt x="38" y="17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7" y="17"/>
                    <a:pt x="50" y="18"/>
                    <a:pt x="50" y="21"/>
                  </a:cubicBezTo>
                  <a:cubicBezTo>
                    <a:pt x="50" y="23"/>
                    <a:pt x="48" y="25"/>
                    <a:pt x="46" y="25"/>
                  </a:cubicBezTo>
                  <a:cubicBezTo>
                    <a:pt x="39" y="25"/>
                    <a:pt x="33" y="25"/>
                    <a:pt x="26" y="25"/>
                  </a:cubicBezTo>
                  <a:cubicBezTo>
                    <a:pt x="24" y="25"/>
                    <a:pt x="22" y="25"/>
                    <a:pt x="20" y="25"/>
                  </a:cubicBezTo>
                  <a:cubicBezTo>
                    <a:pt x="3" y="25"/>
                    <a:pt x="0" y="21"/>
                    <a:pt x="3" y="4"/>
                  </a:cubicBezTo>
                  <a:cubicBezTo>
                    <a:pt x="4" y="2"/>
                    <a:pt x="4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cubicBezTo>
                    <a:pt x="11" y="8"/>
                    <a:pt x="11" y="12"/>
                    <a:pt x="11" y="17"/>
                  </a:cubicBezTo>
                  <a:close/>
                </a:path>
              </a:pathLst>
            </a:custGeom>
            <a:solidFill>
              <a:srgbClr val="524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4" name="Freeform 80"/>
            <p:cNvSpPr>
              <a:spLocks/>
            </p:cNvSpPr>
            <p:nvPr/>
          </p:nvSpPr>
          <p:spPr bwMode="auto">
            <a:xfrm>
              <a:off x="4558" y="1220"/>
              <a:ext cx="16" cy="40"/>
            </a:xfrm>
            <a:custGeom>
              <a:avLst/>
              <a:gdLst>
                <a:gd name="T0" fmla="*/ 21 w 21"/>
                <a:gd name="T1" fmla="*/ 26 h 51"/>
                <a:gd name="T2" fmla="*/ 21 w 21"/>
                <a:gd name="T3" fmla="*/ 48 h 51"/>
                <a:gd name="T4" fmla="*/ 17 w 21"/>
                <a:gd name="T5" fmla="*/ 51 h 51"/>
                <a:gd name="T6" fmla="*/ 13 w 21"/>
                <a:gd name="T7" fmla="*/ 47 h 51"/>
                <a:gd name="T8" fmla="*/ 13 w 21"/>
                <a:gd name="T9" fmla="*/ 35 h 51"/>
                <a:gd name="T10" fmla="*/ 5 w 21"/>
                <a:gd name="T11" fmla="*/ 25 h 51"/>
                <a:gd name="T12" fmla="*/ 0 w 21"/>
                <a:gd name="T13" fmla="*/ 23 h 51"/>
                <a:gd name="T14" fmla="*/ 5 w 21"/>
                <a:gd name="T15" fmla="*/ 18 h 51"/>
                <a:gd name="T16" fmla="*/ 13 w 21"/>
                <a:gd name="T17" fmla="*/ 9 h 51"/>
                <a:gd name="T18" fmla="*/ 13 w 21"/>
                <a:gd name="T19" fmla="*/ 5 h 51"/>
                <a:gd name="T20" fmla="*/ 17 w 21"/>
                <a:gd name="T21" fmla="*/ 0 h 51"/>
                <a:gd name="T22" fmla="*/ 21 w 21"/>
                <a:gd name="T23" fmla="*/ 5 h 51"/>
                <a:gd name="T24" fmla="*/ 21 w 21"/>
                <a:gd name="T25" fmla="*/ 26 h 51"/>
                <a:gd name="T26" fmla="*/ 21 w 21"/>
                <a:gd name="T27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51">
                  <a:moveTo>
                    <a:pt x="21" y="26"/>
                  </a:moveTo>
                  <a:cubicBezTo>
                    <a:pt x="21" y="33"/>
                    <a:pt x="21" y="40"/>
                    <a:pt x="21" y="48"/>
                  </a:cubicBezTo>
                  <a:cubicBezTo>
                    <a:pt x="21" y="50"/>
                    <a:pt x="20" y="51"/>
                    <a:pt x="17" y="51"/>
                  </a:cubicBezTo>
                  <a:cubicBezTo>
                    <a:pt x="14" y="51"/>
                    <a:pt x="13" y="50"/>
                    <a:pt x="13" y="47"/>
                  </a:cubicBezTo>
                  <a:cubicBezTo>
                    <a:pt x="13" y="43"/>
                    <a:pt x="13" y="39"/>
                    <a:pt x="13" y="35"/>
                  </a:cubicBezTo>
                  <a:cubicBezTo>
                    <a:pt x="13" y="29"/>
                    <a:pt x="13" y="24"/>
                    <a:pt x="5" y="25"/>
                  </a:cubicBezTo>
                  <a:cubicBezTo>
                    <a:pt x="3" y="26"/>
                    <a:pt x="0" y="26"/>
                    <a:pt x="0" y="23"/>
                  </a:cubicBezTo>
                  <a:cubicBezTo>
                    <a:pt x="0" y="19"/>
                    <a:pt x="2" y="18"/>
                    <a:pt x="5" y="18"/>
                  </a:cubicBezTo>
                  <a:cubicBezTo>
                    <a:pt x="12" y="19"/>
                    <a:pt x="14" y="15"/>
                    <a:pt x="13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3"/>
                    <a:pt x="13" y="0"/>
                    <a:pt x="17" y="0"/>
                  </a:cubicBezTo>
                  <a:cubicBezTo>
                    <a:pt x="21" y="0"/>
                    <a:pt x="21" y="3"/>
                    <a:pt x="21" y="5"/>
                  </a:cubicBezTo>
                  <a:cubicBezTo>
                    <a:pt x="21" y="12"/>
                    <a:pt x="21" y="19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</a:path>
              </a:pathLst>
            </a:custGeom>
            <a:solidFill>
              <a:srgbClr val="4C48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5" name="Freeform 81"/>
            <p:cNvSpPr>
              <a:spLocks/>
            </p:cNvSpPr>
            <p:nvPr/>
          </p:nvSpPr>
          <p:spPr bwMode="auto">
            <a:xfrm>
              <a:off x="4877" y="1782"/>
              <a:ext cx="45" cy="33"/>
            </a:xfrm>
            <a:custGeom>
              <a:avLst/>
              <a:gdLst>
                <a:gd name="T0" fmla="*/ 33 w 58"/>
                <a:gd name="T1" fmla="*/ 10 h 43"/>
                <a:gd name="T2" fmla="*/ 42 w 58"/>
                <a:gd name="T3" fmla="*/ 26 h 43"/>
                <a:gd name="T4" fmla="*/ 47 w 58"/>
                <a:gd name="T5" fmla="*/ 29 h 43"/>
                <a:gd name="T6" fmla="*/ 54 w 58"/>
                <a:gd name="T7" fmla="*/ 38 h 43"/>
                <a:gd name="T8" fmla="*/ 42 w 58"/>
                <a:gd name="T9" fmla="*/ 35 h 43"/>
                <a:gd name="T10" fmla="*/ 15 w 58"/>
                <a:gd name="T11" fmla="*/ 35 h 43"/>
                <a:gd name="T12" fmla="*/ 7 w 58"/>
                <a:gd name="T13" fmla="*/ 39 h 43"/>
                <a:gd name="T14" fmla="*/ 2 w 58"/>
                <a:gd name="T15" fmla="*/ 37 h 43"/>
                <a:gd name="T16" fmla="*/ 4 w 58"/>
                <a:gd name="T17" fmla="*/ 32 h 43"/>
                <a:gd name="T18" fmla="*/ 14 w 58"/>
                <a:gd name="T19" fmla="*/ 27 h 43"/>
                <a:gd name="T20" fmla="*/ 21 w 58"/>
                <a:gd name="T21" fmla="*/ 21 h 43"/>
                <a:gd name="T22" fmla="*/ 24 w 58"/>
                <a:gd name="T23" fmla="*/ 13 h 43"/>
                <a:gd name="T24" fmla="*/ 16 w 58"/>
                <a:gd name="T25" fmla="*/ 10 h 43"/>
                <a:gd name="T26" fmla="*/ 4 w 58"/>
                <a:gd name="T27" fmla="*/ 8 h 43"/>
                <a:gd name="T28" fmla="*/ 16 w 58"/>
                <a:gd name="T29" fmla="*/ 3 h 43"/>
                <a:gd name="T30" fmla="*/ 47 w 58"/>
                <a:gd name="T31" fmla="*/ 3 h 43"/>
                <a:gd name="T32" fmla="*/ 53 w 58"/>
                <a:gd name="T33" fmla="*/ 7 h 43"/>
                <a:gd name="T34" fmla="*/ 48 w 58"/>
                <a:gd name="T35" fmla="*/ 10 h 43"/>
                <a:gd name="T36" fmla="*/ 33 w 58"/>
                <a:gd name="T3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43">
                  <a:moveTo>
                    <a:pt x="33" y="10"/>
                  </a:moveTo>
                  <a:cubicBezTo>
                    <a:pt x="32" y="19"/>
                    <a:pt x="37" y="23"/>
                    <a:pt x="42" y="26"/>
                  </a:cubicBezTo>
                  <a:cubicBezTo>
                    <a:pt x="44" y="27"/>
                    <a:pt x="45" y="28"/>
                    <a:pt x="47" y="29"/>
                  </a:cubicBezTo>
                  <a:cubicBezTo>
                    <a:pt x="49" y="32"/>
                    <a:pt x="58" y="32"/>
                    <a:pt x="54" y="38"/>
                  </a:cubicBezTo>
                  <a:cubicBezTo>
                    <a:pt x="51" y="43"/>
                    <a:pt x="45" y="37"/>
                    <a:pt x="42" y="35"/>
                  </a:cubicBezTo>
                  <a:cubicBezTo>
                    <a:pt x="33" y="26"/>
                    <a:pt x="24" y="26"/>
                    <a:pt x="15" y="35"/>
                  </a:cubicBezTo>
                  <a:cubicBezTo>
                    <a:pt x="13" y="37"/>
                    <a:pt x="10" y="38"/>
                    <a:pt x="7" y="39"/>
                  </a:cubicBezTo>
                  <a:cubicBezTo>
                    <a:pt x="5" y="40"/>
                    <a:pt x="3" y="39"/>
                    <a:pt x="2" y="37"/>
                  </a:cubicBezTo>
                  <a:cubicBezTo>
                    <a:pt x="0" y="35"/>
                    <a:pt x="2" y="34"/>
                    <a:pt x="4" y="32"/>
                  </a:cubicBezTo>
                  <a:cubicBezTo>
                    <a:pt x="7" y="30"/>
                    <a:pt x="10" y="29"/>
                    <a:pt x="14" y="27"/>
                  </a:cubicBezTo>
                  <a:cubicBezTo>
                    <a:pt x="16" y="25"/>
                    <a:pt x="19" y="23"/>
                    <a:pt x="21" y="21"/>
                  </a:cubicBezTo>
                  <a:cubicBezTo>
                    <a:pt x="23" y="19"/>
                    <a:pt x="24" y="16"/>
                    <a:pt x="24" y="13"/>
                  </a:cubicBezTo>
                  <a:cubicBezTo>
                    <a:pt x="22" y="9"/>
                    <a:pt x="19" y="11"/>
                    <a:pt x="16" y="10"/>
                  </a:cubicBezTo>
                  <a:cubicBezTo>
                    <a:pt x="12" y="9"/>
                    <a:pt x="4" y="13"/>
                    <a:pt x="4" y="8"/>
                  </a:cubicBezTo>
                  <a:cubicBezTo>
                    <a:pt x="4" y="0"/>
                    <a:pt x="12" y="4"/>
                    <a:pt x="16" y="3"/>
                  </a:cubicBezTo>
                  <a:cubicBezTo>
                    <a:pt x="26" y="3"/>
                    <a:pt x="37" y="3"/>
                    <a:pt x="47" y="3"/>
                  </a:cubicBezTo>
                  <a:cubicBezTo>
                    <a:pt x="50" y="3"/>
                    <a:pt x="53" y="4"/>
                    <a:pt x="53" y="7"/>
                  </a:cubicBezTo>
                  <a:cubicBezTo>
                    <a:pt x="53" y="11"/>
                    <a:pt x="50" y="10"/>
                    <a:pt x="48" y="10"/>
                  </a:cubicBezTo>
                  <a:cubicBezTo>
                    <a:pt x="43" y="10"/>
                    <a:pt x="38" y="10"/>
                    <a:pt x="33" y="10"/>
                  </a:cubicBezTo>
                  <a:close/>
                </a:path>
              </a:pathLst>
            </a:custGeom>
            <a:solidFill>
              <a:srgbClr val="49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6" name="Freeform 82"/>
            <p:cNvSpPr>
              <a:spLocks/>
            </p:cNvSpPr>
            <p:nvPr/>
          </p:nvSpPr>
          <p:spPr bwMode="auto">
            <a:xfrm>
              <a:off x="4928" y="1779"/>
              <a:ext cx="34" cy="44"/>
            </a:xfrm>
            <a:custGeom>
              <a:avLst/>
              <a:gdLst>
                <a:gd name="T0" fmla="*/ 21 w 43"/>
                <a:gd name="T1" fmla="*/ 40 h 56"/>
                <a:gd name="T2" fmla="*/ 7 w 43"/>
                <a:gd name="T3" fmla="*/ 54 h 56"/>
                <a:gd name="T4" fmla="*/ 2 w 43"/>
                <a:gd name="T5" fmla="*/ 54 h 56"/>
                <a:gd name="T6" fmla="*/ 2 w 43"/>
                <a:gd name="T7" fmla="*/ 48 h 56"/>
                <a:gd name="T8" fmla="*/ 10 w 43"/>
                <a:gd name="T9" fmla="*/ 40 h 56"/>
                <a:gd name="T10" fmla="*/ 17 w 43"/>
                <a:gd name="T11" fmla="*/ 29 h 56"/>
                <a:gd name="T12" fmla="*/ 8 w 43"/>
                <a:gd name="T13" fmla="*/ 18 h 56"/>
                <a:gd name="T14" fmla="*/ 3 w 43"/>
                <a:gd name="T15" fmla="*/ 17 h 56"/>
                <a:gd name="T16" fmla="*/ 1 w 43"/>
                <a:gd name="T17" fmla="*/ 14 h 56"/>
                <a:gd name="T18" fmla="*/ 4 w 43"/>
                <a:gd name="T19" fmla="*/ 11 h 56"/>
                <a:gd name="T20" fmla="*/ 9 w 43"/>
                <a:gd name="T21" fmla="*/ 11 h 56"/>
                <a:gd name="T22" fmla="*/ 17 w 43"/>
                <a:gd name="T23" fmla="*/ 4 h 56"/>
                <a:gd name="T24" fmla="*/ 22 w 43"/>
                <a:gd name="T25" fmla="*/ 1 h 56"/>
                <a:gd name="T26" fmla="*/ 25 w 43"/>
                <a:gd name="T27" fmla="*/ 3 h 56"/>
                <a:gd name="T28" fmla="*/ 35 w 43"/>
                <a:gd name="T29" fmla="*/ 11 h 56"/>
                <a:gd name="T30" fmla="*/ 41 w 43"/>
                <a:gd name="T31" fmla="*/ 14 h 56"/>
                <a:gd name="T32" fmla="*/ 36 w 43"/>
                <a:gd name="T33" fmla="*/ 18 h 56"/>
                <a:gd name="T34" fmla="*/ 26 w 43"/>
                <a:gd name="T35" fmla="*/ 20 h 56"/>
                <a:gd name="T36" fmla="*/ 28 w 43"/>
                <a:gd name="T37" fmla="*/ 35 h 56"/>
                <a:gd name="T38" fmla="*/ 40 w 43"/>
                <a:gd name="T39" fmla="*/ 47 h 56"/>
                <a:gd name="T40" fmla="*/ 41 w 43"/>
                <a:gd name="T41" fmla="*/ 53 h 56"/>
                <a:gd name="T42" fmla="*/ 34 w 43"/>
                <a:gd name="T43" fmla="*/ 53 h 56"/>
                <a:gd name="T44" fmla="*/ 21 w 43"/>
                <a:gd name="T45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56">
                  <a:moveTo>
                    <a:pt x="21" y="40"/>
                  </a:moveTo>
                  <a:cubicBezTo>
                    <a:pt x="16" y="45"/>
                    <a:pt x="12" y="50"/>
                    <a:pt x="7" y="54"/>
                  </a:cubicBezTo>
                  <a:cubicBezTo>
                    <a:pt x="6" y="56"/>
                    <a:pt x="4" y="56"/>
                    <a:pt x="2" y="54"/>
                  </a:cubicBezTo>
                  <a:cubicBezTo>
                    <a:pt x="0" y="52"/>
                    <a:pt x="1" y="50"/>
                    <a:pt x="2" y="48"/>
                  </a:cubicBezTo>
                  <a:cubicBezTo>
                    <a:pt x="5" y="46"/>
                    <a:pt x="8" y="43"/>
                    <a:pt x="10" y="40"/>
                  </a:cubicBezTo>
                  <a:cubicBezTo>
                    <a:pt x="13" y="37"/>
                    <a:pt x="16" y="34"/>
                    <a:pt x="17" y="29"/>
                  </a:cubicBezTo>
                  <a:cubicBezTo>
                    <a:pt x="18" y="21"/>
                    <a:pt x="17" y="19"/>
                    <a:pt x="8" y="18"/>
                  </a:cubicBezTo>
                  <a:cubicBezTo>
                    <a:pt x="7" y="18"/>
                    <a:pt x="5" y="18"/>
                    <a:pt x="3" y="17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1" y="12"/>
                    <a:pt x="2" y="11"/>
                    <a:pt x="4" y="11"/>
                  </a:cubicBezTo>
                  <a:cubicBezTo>
                    <a:pt x="6" y="11"/>
                    <a:pt x="7" y="11"/>
                    <a:pt x="9" y="11"/>
                  </a:cubicBezTo>
                  <a:cubicBezTo>
                    <a:pt x="14" y="11"/>
                    <a:pt x="18" y="10"/>
                    <a:pt x="17" y="4"/>
                  </a:cubicBezTo>
                  <a:cubicBezTo>
                    <a:pt x="17" y="2"/>
                    <a:pt x="19" y="0"/>
                    <a:pt x="22" y="1"/>
                  </a:cubicBezTo>
                  <a:cubicBezTo>
                    <a:pt x="23" y="1"/>
                    <a:pt x="25" y="2"/>
                    <a:pt x="25" y="3"/>
                  </a:cubicBezTo>
                  <a:cubicBezTo>
                    <a:pt x="24" y="12"/>
                    <a:pt x="30" y="11"/>
                    <a:pt x="35" y="11"/>
                  </a:cubicBezTo>
                  <a:cubicBezTo>
                    <a:pt x="37" y="11"/>
                    <a:pt x="41" y="10"/>
                    <a:pt x="41" y="14"/>
                  </a:cubicBezTo>
                  <a:cubicBezTo>
                    <a:pt x="41" y="17"/>
                    <a:pt x="38" y="18"/>
                    <a:pt x="36" y="18"/>
                  </a:cubicBezTo>
                  <a:cubicBezTo>
                    <a:pt x="32" y="19"/>
                    <a:pt x="27" y="16"/>
                    <a:pt x="26" y="20"/>
                  </a:cubicBezTo>
                  <a:cubicBezTo>
                    <a:pt x="25" y="25"/>
                    <a:pt x="25" y="30"/>
                    <a:pt x="28" y="35"/>
                  </a:cubicBezTo>
                  <a:cubicBezTo>
                    <a:pt x="32" y="39"/>
                    <a:pt x="36" y="43"/>
                    <a:pt x="40" y="47"/>
                  </a:cubicBezTo>
                  <a:cubicBezTo>
                    <a:pt x="41" y="49"/>
                    <a:pt x="43" y="50"/>
                    <a:pt x="41" y="53"/>
                  </a:cubicBezTo>
                  <a:cubicBezTo>
                    <a:pt x="38" y="55"/>
                    <a:pt x="36" y="55"/>
                    <a:pt x="34" y="53"/>
                  </a:cubicBezTo>
                  <a:cubicBezTo>
                    <a:pt x="30" y="49"/>
                    <a:pt x="26" y="45"/>
                    <a:pt x="21" y="40"/>
                  </a:cubicBezTo>
                  <a:close/>
                </a:path>
              </a:pathLst>
            </a:custGeom>
            <a:solidFill>
              <a:srgbClr val="49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7" name="Freeform 83"/>
            <p:cNvSpPr>
              <a:spLocks/>
            </p:cNvSpPr>
            <p:nvPr/>
          </p:nvSpPr>
          <p:spPr bwMode="auto">
            <a:xfrm>
              <a:off x="5038" y="1814"/>
              <a:ext cx="38" cy="23"/>
            </a:xfrm>
            <a:custGeom>
              <a:avLst/>
              <a:gdLst>
                <a:gd name="T0" fmla="*/ 24 w 49"/>
                <a:gd name="T1" fmla="*/ 29 h 29"/>
                <a:gd name="T2" fmla="*/ 6 w 49"/>
                <a:gd name="T3" fmla="*/ 29 h 29"/>
                <a:gd name="T4" fmla="*/ 0 w 49"/>
                <a:gd name="T5" fmla="*/ 23 h 29"/>
                <a:gd name="T6" fmla="*/ 0 w 49"/>
                <a:gd name="T7" fmla="*/ 5 h 29"/>
                <a:gd name="T8" fmla="*/ 2 w 49"/>
                <a:gd name="T9" fmla="*/ 1 h 29"/>
                <a:gd name="T10" fmla="*/ 8 w 49"/>
                <a:gd name="T11" fmla="*/ 2 h 29"/>
                <a:gd name="T12" fmla="*/ 16 w 49"/>
                <a:gd name="T13" fmla="*/ 7 h 29"/>
                <a:gd name="T14" fmla="*/ 32 w 49"/>
                <a:gd name="T15" fmla="*/ 7 h 29"/>
                <a:gd name="T16" fmla="*/ 39 w 49"/>
                <a:gd name="T17" fmla="*/ 3 h 29"/>
                <a:gd name="T18" fmla="*/ 45 w 49"/>
                <a:gd name="T19" fmla="*/ 1 h 29"/>
                <a:gd name="T20" fmla="*/ 48 w 49"/>
                <a:gd name="T21" fmla="*/ 5 h 29"/>
                <a:gd name="T22" fmla="*/ 48 w 49"/>
                <a:gd name="T23" fmla="*/ 7 h 29"/>
                <a:gd name="T24" fmla="*/ 24 w 49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9">
                  <a:moveTo>
                    <a:pt x="24" y="29"/>
                  </a:moveTo>
                  <a:cubicBezTo>
                    <a:pt x="18" y="29"/>
                    <a:pt x="12" y="29"/>
                    <a:pt x="6" y="29"/>
                  </a:cubicBezTo>
                  <a:cubicBezTo>
                    <a:pt x="2" y="29"/>
                    <a:pt x="0" y="27"/>
                    <a:pt x="0" y="23"/>
                  </a:cubicBezTo>
                  <a:cubicBezTo>
                    <a:pt x="0" y="17"/>
                    <a:pt x="0" y="11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9" y="8"/>
                    <a:pt x="13" y="7"/>
                    <a:pt x="16" y="7"/>
                  </a:cubicBezTo>
                  <a:cubicBezTo>
                    <a:pt x="22" y="8"/>
                    <a:pt x="27" y="8"/>
                    <a:pt x="32" y="7"/>
                  </a:cubicBezTo>
                  <a:cubicBezTo>
                    <a:pt x="35" y="7"/>
                    <a:pt x="39" y="8"/>
                    <a:pt x="39" y="3"/>
                  </a:cubicBezTo>
                  <a:cubicBezTo>
                    <a:pt x="40" y="0"/>
                    <a:pt x="42" y="0"/>
                    <a:pt x="45" y="1"/>
                  </a:cubicBezTo>
                  <a:cubicBezTo>
                    <a:pt x="47" y="1"/>
                    <a:pt x="47" y="3"/>
                    <a:pt x="48" y="5"/>
                  </a:cubicBezTo>
                  <a:cubicBezTo>
                    <a:pt x="48" y="6"/>
                    <a:pt x="48" y="6"/>
                    <a:pt x="48" y="7"/>
                  </a:cubicBezTo>
                  <a:cubicBezTo>
                    <a:pt x="49" y="29"/>
                    <a:pt x="49" y="29"/>
                    <a:pt x="24" y="29"/>
                  </a:cubicBezTo>
                  <a:close/>
                </a:path>
              </a:pathLst>
            </a:custGeom>
            <a:solidFill>
              <a:srgbClr val="49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8" name="Freeform 84"/>
            <p:cNvSpPr>
              <a:spLocks/>
            </p:cNvSpPr>
            <p:nvPr/>
          </p:nvSpPr>
          <p:spPr bwMode="auto">
            <a:xfrm>
              <a:off x="5038" y="1778"/>
              <a:ext cx="39" cy="24"/>
            </a:xfrm>
            <a:custGeom>
              <a:avLst/>
              <a:gdLst>
                <a:gd name="T0" fmla="*/ 24 w 50"/>
                <a:gd name="T1" fmla="*/ 30 h 30"/>
                <a:gd name="T2" fmla="*/ 8 w 50"/>
                <a:gd name="T3" fmla="*/ 27 h 30"/>
                <a:gd name="T4" fmla="*/ 0 w 50"/>
                <a:gd name="T5" fmla="*/ 16 h 30"/>
                <a:gd name="T6" fmla="*/ 8 w 50"/>
                <a:gd name="T7" fmla="*/ 5 h 30"/>
                <a:gd name="T8" fmla="*/ 40 w 50"/>
                <a:gd name="T9" fmla="*/ 6 h 30"/>
                <a:gd name="T10" fmla="*/ 40 w 50"/>
                <a:gd name="T11" fmla="*/ 27 h 30"/>
                <a:gd name="T12" fmla="*/ 24 w 50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24" y="30"/>
                  </a:moveTo>
                  <a:cubicBezTo>
                    <a:pt x="19" y="30"/>
                    <a:pt x="13" y="30"/>
                    <a:pt x="8" y="27"/>
                  </a:cubicBezTo>
                  <a:cubicBezTo>
                    <a:pt x="3" y="25"/>
                    <a:pt x="0" y="21"/>
                    <a:pt x="0" y="16"/>
                  </a:cubicBezTo>
                  <a:cubicBezTo>
                    <a:pt x="0" y="11"/>
                    <a:pt x="3" y="7"/>
                    <a:pt x="8" y="5"/>
                  </a:cubicBezTo>
                  <a:cubicBezTo>
                    <a:pt x="19" y="1"/>
                    <a:pt x="30" y="0"/>
                    <a:pt x="40" y="6"/>
                  </a:cubicBezTo>
                  <a:cubicBezTo>
                    <a:pt x="50" y="10"/>
                    <a:pt x="50" y="22"/>
                    <a:pt x="40" y="27"/>
                  </a:cubicBezTo>
                  <a:cubicBezTo>
                    <a:pt x="35" y="30"/>
                    <a:pt x="30" y="30"/>
                    <a:pt x="24" y="30"/>
                  </a:cubicBezTo>
                  <a:close/>
                </a:path>
              </a:pathLst>
            </a:custGeom>
            <a:solidFill>
              <a:srgbClr val="4C4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9" name="Freeform 85"/>
            <p:cNvSpPr>
              <a:spLocks/>
            </p:cNvSpPr>
            <p:nvPr/>
          </p:nvSpPr>
          <p:spPr bwMode="auto">
            <a:xfrm>
              <a:off x="4873" y="1811"/>
              <a:ext cx="52" cy="18"/>
            </a:xfrm>
            <a:custGeom>
              <a:avLst/>
              <a:gdLst>
                <a:gd name="T0" fmla="*/ 34 w 67"/>
                <a:gd name="T1" fmla="*/ 22 h 22"/>
                <a:gd name="T2" fmla="*/ 7 w 67"/>
                <a:gd name="T3" fmla="*/ 22 h 22"/>
                <a:gd name="T4" fmla="*/ 1 w 67"/>
                <a:gd name="T5" fmla="*/ 19 h 22"/>
                <a:gd name="T6" fmla="*/ 7 w 67"/>
                <a:gd name="T7" fmla="*/ 15 h 22"/>
                <a:gd name="T8" fmla="*/ 21 w 67"/>
                <a:gd name="T9" fmla="*/ 15 h 22"/>
                <a:gd name="T10" fmla="*/ 29 w 67"/>
                <a:gd name="T11" fmla="*/ 8 h 22"/>
                <a:gd name="T12" fmla="*/ 29 w 67"/>
                <a:gd name="T13" fmla="*/ 4 h 22"/>
                <a:gd name="T14" fmla="*/ 33 w 67"/>
                <a:gd name="T15" fmla="*/ 0 h 22"/>
                <a:gd name="T16" fmla="*/ 37 w 67"/>
                <a:gd name="T17" fmla="*/ 4 h 22"/>
                <a:gd name="T18" fmla="*/ 39 w 67"/>
                <a:gd name="T19" fmla="*/ 13 h 22"/>
                <a:gd name="T20" fmla="*/ 50 w 67"/>
                <a:gd name="T21" fmla="*/ 15 h 22"/>
                <a:gd name="T22" fmla="*/ 61 w 67"/>
                <a:gd name="T23" fmla="*/ 15 h 22"/>
                <a:gd name="T24" fmla="*/ 66 w 67"/>
                <a:gd name="T25" fmla="*/ 18 h 22"/>
                <a:gd name="T26" fmla="*/ 61 w 67"/>
                <a:gd name="T27" fmla="*/ 22 h 22"/>
                <a:gd name="T28" fmla="*/ 34 w 67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22">
                  <a:moveTo>
                    <a:pt x="34" y="22"/>
                  </a:moveTo>
                  <a:cubicBezTo>
                    <a:pt x="25" y="22"/>
                    <a:pt x="16" y="22"/>
                    <a:pt x="7" y="22"/>
                  </a:cubicBezTo>
                  <a:cubicBezTo>
                    <a:pt x="4" y="22"/>
                    <a:pt x="1" y="22"/>
                    <a:pt x="1" y="19"/>
                  </a:cubicBezTo>
                  <a:cubicBezTo>
                    <a:pt x="0" y="14"/>
                    <a:pt x="4" y="15"/>
                    <a:pt x="7" y="15"/>
                  </a:cubicBezTo>
                  <a:cubicBezTo>
                    <a:pt x="12" y="15"/>
                    <a:pt x="16" y="14"/>
                    <a:pt x="21" y="15"/>
                  </a:cubicBezTo>
                  <a:cubicBezTo>
                    <a:pt x="26" y="15"/>
                    <a:pt x="30" y="14"/>
                    <a:pt x="29" y="8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1"/>
                    <a:pt x="31" y="0"/>
                    <a:pt x="33" y="0"/>
                  </a:cubicBezTo>
                  <a:cubicBezTo>
                    <a:pt x="36" y="0"/>
                    <a:pt x="37" y="1"/>
                    <a:pt x="37" y="4"/>
                  </a:cubicBezTo>
                  <a:cubicBezTo>
                    <a:pt x="38" y="7"/>
                    <a:pt x="36" y="11"/>
                    <a:pt x="39" y="13"/>
                  </a:cubicBezTo>
                  <a:cubicBezTo>
                    <a:pt x="42" y="16"/>
                    <a:pt x="46" y="14"/>
                    <a:pt x="50" y="15"/>
                  </a:cubicBezTo>
                  <a:cubicBezTo>
                    <a:pt x="54" y="15"/>
                    <a:pt x="57" y="15"/>
                    <a:pt x="61" y="15"/>
                  </a:cubicBezTo>
                  <a:cubicBezTo>
                    <a:pt x="63" y="15"/>
                    <a:pt x="66" y="15"/>
                    <a:pt x="66" y="18"/>
                  </a:cubicBezTo>
                  <a:cubicBezTo>
                    <a:pt x="67" y="22"/>
                    <a:pt x="63" y="22"/>
                    <a:pt x="61" y="22"/>
                  </a:cubicBezTo>
                  <a:cubicBezTo>
                    <a:pt x="52" y="22"/>
                    <a:pt x="43" y="22"/>
                    <a:pt x="34" y="22"/>
                  </a:cubicBezTo>
                  <a:close/>
                </a:path>
              </a:pathLst>
            </a:custGeom>
            <a:solidFill>
              <a:srgbClr val="564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6"/>
            <p:cNvSpPr>
              <a:spLocks/>
            </p:cNvSpPr>
            <p:nvPr/>
          </p:nvSpPr>
          <p:spPr bwMode="auto">
            <a:xfrm>
              <a:off x="4980" y="1780"/>
              <a:ext cx="31" cy="22"/>
            </a:xfrm>
            <a:custGeom>
              <a:avLst/>
              <a:gdLst>
                <a:gd name="T0" fmla="*/ 21 w 39"/>
                <a:gd name="T1" fmla="*/ 28 h 28"/>
                <a:gd name="T2" fmla="*/ 9 w 39"/>
                <a:gd name="T3" fmla="*/ 25 h 28"/>
                <a:gd name="T4" fmla="*/ 9 w 39"/>
                <a:gd name="T5" fmla="*/ 4 h 28"/>
                <a:gd name="T6" fmla="*/ 28 w 39"/>
                <a:gd name="T7" fmla="*/ 2 h 28"/>
                <a:gd name="T8" fmla="*/ 39 w 39"/>
                <a:gd name="T9" fmla="*/ 14 h 28"/>
                <a:gd name="T10" fmla="*/ 28 w 39"/>
                <a:gd name="T11" fmla="*/ 27 h 28"/>
                <a:gd name="T12" fmla="*/ 21 w 3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8">
                  <a:moveTo>
                    <a:pt x="21" y="28"/>
                  </a:moveTo>
                  <a:cubicBezTo>
                    <a:pt x="16" y="28"/>
                    <a:pt x="12" y="27"/>
                    <a:pt x="9" y="25"/>
                  </a:cubicBezTo>
                  <a:cubicBezTo>
                    <a:pt x="0" y="19"/>
                    <a:pt x="1" y="9"/>
                    <a:pt x="9" y="4"/>
                  </a:cubicBezTo>
                  <a:cubicBezTo>
                    <a:pt x="15" y="0"/>
                    <a:pt x="21" y="0"/>
                    <a:pt x="28" y="2"/>
                  </a:cubicBezTo>
                  <a:cubicBezTo>
                    <a:pt x="35" y="4"/>
                    <a:pt x="39" y="8"/>
                    <a:pt x="39" y="14"/>
                  </a:cubicBezTo>
                  <a:cubicBezTo>
                    <a:pt x="39" y="20"/>
                    <a:pt x="35" y="25"/>
                    <a:pt x="28" y="27"/>
                  </a:cubicBezTo>
                  <a:cubicBezTo>
                    <a:pt x="26" y="28"/>
                    <a:pt x="23" y="28"/>
                    <a:pt x="21" y="28"/>
                  </a:cubicBezTo>
                  <a:close/>
                </a:path>
              </a:pathLst>
            </a:custGeom>
            <a:solidFill>
              <a:srgbClr val="48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7"/>
            <p:cNvSpPr>
              <a:spLocks/>
            </p:cNvSpPr>
            <p:nvPr/>
          </p:nvSpPr>
          <p:spPr bwMode="auto">
            <a:xfrm>
              <a:off x="5007" y="1779"/>
              <a:ext cx="18" cy="45"/>
            </a:xfrm>
            <a:custGeom>
              <a:avLst/>
              <a:gdLst>
                <a:gd name="T0" fmla="*/ 23 w 23"/>
                <a:gd name="T1" fmla="*/ 28 h 57"/>
                <a:gd name="T2" fmla="*/ 23 w 23"/>
                <a:gd name="T3" fmla="*/ 50 h 57"/>
                <a:gd name="T4" fmla="*/ 20 w 23"/>
                <a:gd name="T5" fmla="*/ 56 h 57"/>
                <a:gd name="T6" fmla="*/ 15 w 23"/>
                <a:gd name="T7" fmla="*/ 53 h 57"/>
                <a:gd name="T8" fmla="*/ 6 w 23"/>
                <a:gd name="T9" fmla="*/ 50 h 57"/>
                <a:gd name="T10" fmla="*/ 0 w 23"/>
                <a:gd name="T11" fmla="*/ 46 h 57"/>
                <a:gd name="T12" fmla="*/ 5 w 23"/>
                <a:gd name="T13" fmla="*/ 43 h 57"/>
                <a:gd name="T14" fmla="*/ 15 w 23"/>
                <a:gd name="T15" fmla="*/ 31 h 57"/>
                <a:gd name="T16" fmla="*/ 15 w 23"/>
                <a:gd name="T17" fmla="*/ 5 h 57"/>
                <a:gd name="T18" fmla="*/ 19 w 23"/>
                <a:gd name="T19" fmla="*/ 0 h 57"/>
                <a:gd name="T20" fmla="*/ 23 w 23"/>
                <a:gd name="T21" fmla="*/ 5 h 57"/>
                <a:gd name="T22" fmla="*/ 23 w 23"/>
                <a:gd name="T23" fmla="*/ 28 h 57"/>
                <a:gd name="T24" fmla="*/ 23 w 23"/>
                <a:gd name="T25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57">
                  <a:moveTo>
                    <a:pt x="23" y="28"/>
                  </a:moveTo>
                  <a:cubicBezTo>
                    <a:pt x="23" y="36"/>
                    <a:pt x="23" y="43"/>
                    <a:pt x="23" y="50"/>
                  </a:cubicBezTo>
                  <a:cubicBezTo>
                    <a:pt x="23" y="53"/>
                    <a:pt x="23" y="56"/>
                    <a:pt x="20" y="56"/>
                  </a:cubicBezTo>
                  <a:cubicBezTo>
                    <a:pt x="17" y="57"/>
                    <a:pt x="16" y="56"/>
                    <a:pt x="15" y="53"/>
                  </a:cubicBezTo>
                  <a:cubicBezTo>
                    <a:pt x="14" y="48"/>
                    <a:pt x="9" y="50"/>
                    <a:pt x="6" y="50"/>
                  </a:cubicBezTo>
                  <a:cubicBezTo>
                    <a:pt x="3" y="49"/>
                    <a:pt x="0" y="50"/>
                    <a:pt x="0" y="46"/>
                  </a:cubicBezTo>
                  <a:cubicBezTo>
                    <a:pt x="0" y="44"/>
                    <a:pt x="2" y="43"/>
                    <a:pt x="5" y="43"/>
                  </a:cubicBezTo>
                  <a:cubicBezTo>
                    <a:pt x="15" y="41"/>
                    <a:pt x="15" y="41"/>
                    <a:pt x="15" y="31"/>
                  </a:cubicBezTo>
                  <a:cubicBezTo>
                    <a:pt x="15" y="22"/>
                    <a:pt x="15" y="13"/>
                    <a:pt x="15" y="5"/>
                  </a:cubicBezTo>
                  <a:cubicBezTo>
                    <a:pt x="15" y="3"/>
                    <a:pt x="16" y="1"/>
                    <a:pt x="19" y="0"/>
                  </a:cubicBezTo>
                  <a:cubicBezTo>
                    <a:pt x="22" y="0"/>
                    <a:pt x="23" y="2"/>
                    <a:pt x="23" y="5"/>
                  </a:cubicBezTo>
                  <a:cubicBezTo>
                    <a:pt x="23" y="13"/>
                    <a:pt x="23" y="21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solidFill>
              <a:srgbClr val="484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8"/>
            <p:cNvSpPr>
              <a:spLocks/>
            </p:cNvSpPr>
            <p:nvPr/>
          </p:nvSpPr>
          <p:spPr bwMode="auto">
            <a:xfrm>
              <a:off x="4966" y="1779"/>
              <a:ext cx="7" cy="58"/>
            </a:xfrm>
            <a:custGeom>
              <a:avLst/>
              <a:gdLst>
                <a:gd name="T0" fmla="*/ 0 w 8"/>
                <a:gd name="T1" fmla="*/ 37 h 73"/>
                <a:gd name="T2" fmla="*/ 0 w 8"/>
                <a:gd name="T3" fmla="*/ 6 h 73"/>
                <a:gd name="T4" fmla="*/ 4 w 8"/>
                <a:gd name="T5" fmla="*/ 0 h 73"/>
                <a:gd name="T6" fmla="*/ 8 w 8"/>
                <a:gd name="T7" fmla="*/ 5 h 73"/>
                <a:gd name="T8" fmla="*/ 8 w 8"/>
                <a:gd name="T9" fmla="*/ 67 h 73"/>
                <a:gd name="T10" fmla="*/ 5 w 8"/>
                <a:gd name="T11" fmla="*/ 73 h 73"/>
                <a:gd name="T12" fmla="*/ 0 w 8"/>
                <a:gd name="T13" fmla="*/ 67 h 73"/>
                <a:gd name="T14" fmla="*/ 0 w 8"/>
                <a:gd name="T15" fmla="*/ 37 h 73"/>
                <a:gd name="T16" fmla="*/ 0 w 8"/>
                <a:gd name="T17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3">
                  <a:moveTo>
                    <a:pt x="0" y="37"/>
                  </a:moveTo>
                  <a:cubicBezTo>
                    <a:pt x="0" y="26"/>
                    <a:pt x="0" y="16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8" y="0"/>
                    <a:pt x="8" y="3"/>
                    <a:pt x="8" y="5"/>
                  </a:cubicBezTo>
                  <a:cubicBezTo>
                    <a:pt x="8" y="26"/>
                    <a:pt x="8" y="47"/>
                    <a:pt x="8" y="67"/>
                  </a:cubicBezTo>
                  <a:cubicBezTo>
                    <a:pt x="8" y="70"/>
                    <a:pt x="8" y="73"/>
                    <a:pt x="5" y="73"/>
                  </a:cubicBezTo>
                  <a:cubicBezTo>
                    <a:pt x="1" y="73"/>
                    <a:pt x="0" y="70"/>
                    <a:pt x="0" y="67"/>
                  </a:cubicBezTo>
                  <a:cubicBezTo>
                    <a:pt x="0" y="57"/>
                    <a:pt x="0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44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9"/>
            <p:cNvSpPr>
              <a:spLocks/>
            </p:cNvSpPr>
            <p:nvPr/>
          </p:nvSpPr>
          <p:spPr bwMode="auto">
            <a:xfrm>
              <a:off x="5031" y="1805"/>
              <a:ext cx="52" cy="6"/>
            </a:xfrm>
            <a:custGeom>
              <a:avLst/>
              <a:gdLst>
                <a:gd name="T0" fmla="*/ 32 w 66"/>
                <a:gd name="T1" fmla="*/ 8 h 8"/>
                <a:gd name="T2" fmla="*/ 7 w 66"/>
                <a:gd name="T3" fmla="*/ 8 h 8"/>
                <a:gd name="T4" fmla="*/ 0 w 66"/>
                <a:gd name="T5" fmla="*/ 4 h 8"/>
                <a:gd name="T6" fmla="*/ 6 w 66"/>
                <a:gd name="T7" fmla="*/ 1 h 8"/>
                <a:gd name="T8" fmla="*/ 60 w 66"/>
                <a:gd name="T9" fmla="*/ 1 h 8"/>
                <a:gd name="T10" fmla="*/ 66 w 66"/>
                <a:gd name="T11" fmla="*/ 4 h 8"/>
                <a:gd name="T12" fmla="*/ 59 w 66"/>
                <a:gd name="T13" fmla="*/ 8 h 8"/>
                <a:gd name="T14" fmla="*/ 32 w 66"/>
                <a:gd name="T15" fmla="*/ 8 h 8"/>
                <a:gd name="T16" fmla="*/ 32 w 6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">
                  <a:moveTo>
                    <a:pt x="32" y="8"/>
                  </a:moveTo>
                  <a:cubicBezTo>
                    <a:pt x="24" y="8"/>
                    <a:pt x="15" y="8"/>
                    <a:pt x="7" y="8"/>
                  </a:cubicBezTo>
                  <a:cubicBezTo>
                    <a:pt x="4" y="8"/>
                    <a:pt x="0" y="8"/>
                    <a:pt x="0" y="4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24" y="1"/>
                    <a:pt x="42" y="1"/>
                    <a:pt x="60" y="1"/>
                  </a:cubicBezTo>
                  <a:cubicBezTo>
                    <a:pt x="62" y="1"/>
                    <a:pt x="66" y="0"/>
                    <a:pt x="66" y="4"/>
                  </a:cubicBezTo>
                  <a:cubicBezTo>
                    <a:pt x="66" y="8"/>
                    <a:pt x="62" y="8"/>
                    <a:pt x="59" y="8"/>
                  </a:cubicBezTo>
                  <a:cubicBezTo>
                    <a:pt x="50" y="8"/>
                    <a:pt x="41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</a:path>
              </a:pathLst>
            </a:custGeom>
            <a:solidFill>
              <a:srgbClr val="5D5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0"/>
            <p:cNvSpPr>
              <a:spLocks/>
            </p:cNvSpPr>
            <p:nvPr/>
          </p:nvSpPr>
          <p:spPr bwMode="auto">
            <a:xfrm>
              <a:off x="4988" y="1819"/>
              <a:ext cx="39" cy="18"/>
            </a:xfrm>
            <a:custGeom>
              <a:avLst/>
              <a:gdLst>
                <a:gd name="T0" fmla="*/ 25 w 50"/>
                <a:gd name="T1" fmla="*/ 21 h 22"/>
                <a:gd name="T2" fmla="*/ 9 w 50"/>
                <a:gd name="T3" fmla="*/ 21 h 22"/>
                <a:gd name="T4" fmla="*/ 2 w 50"/>
                <a:gd name="T5" fmla="*/ 18 h 22"/>
                <a:gd name="T6" fmla="*/ 2 w 50"/>
                <a:gd name="T7" fmla="*/ 2 h 22"/>
                <a:gd name="T8" fmla="*/ 9 w 50"/>
                <a:gd name="T9" fmla="*/ 4 h 22"/>
                <a:gd name="T10" fmla="*/ 22 w 50"/>
                <a:gd name="T11" fmla="*/ 14 h 22"/>
                <a:gd name="T12" fmla="*/ 45 w 50"/>
                <a:gd name="T13" fmla="*/ 14 h 22"/>
                <a:gd name="T14" fmla="*/ 49 w 50"/>
                <a:gd name="T15" fmla="*/ 17 h 22"/>
                <a:gd name="T16" fmla="*/ 45 w 50"/>
                <a:gd name="T17" fmla="*/ 21 h 22"/>
                <a:gd name="T18" fmla="*/ 25 w 50"/>
                <a:gd name="T19" fmla="*/ 21 h 22"/>
                <a:gd name="T20" fmla="*/ 25 w 50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2">
                  <a:moveTo>
                    <a:pt x="25" y="21"/>
                  </a:moveTo>
                  <a:cubicBezTo>
                    <a:pt x="20" y="21"/>
                    <a:pt x="14" y="21"/>
                    <a:pt x="9" y="21"/>
                  </a:cubicBezTo>
                  <a:cubicBezTo>
                    <a:pt x="6" y="21"/>
                    <a:pt x="2" y="22"/>
                    <a:pt x="2" y="18"/>
                  </a:cubicBez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9" y="1"/>
                    <a:pt x="9" y="4"/>
                  </a:cubicBezTo>
                  <a:cubicBezTo>
                    <a:pt x="8" y="16"/>
                    <a:pt x="15" y="14"/>
                    <a:pt x="22" y="14"/>
                  </a:cubicBezTo>
                  <a:cubicBezTo>
                    <a:pt x="30" y="14"/>
                    <a:pt x="37" y="14"/>
                    <a:pt x="45" y="14"/>
                  </a:cubicBezTo>
                  <a:cubicBezTo>
                    <a:pt x="47" y="14"/>
                    <a:pt x="50" y="14"/>
                    <a:pt x="49" y="17"/>
                  </a:cubicBezTo>
                  <a:cubicBezTo>
                    <a:pt x="49" y="19"/>
                    <a:pt x="48" y="21"/>
                    <a:pt x="45" y="21"/>
                  </a:cubicBezTo>
                  <a:cubicBezTo>
                    <a:pt x="38" y="21"/>
                    <a:pt x="31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58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1"/>
            <p:cNvSpPr>
              <a:spLocks/>
            </p:cNvSpPr>
            <p:nvPr/>
          </p:nvSpPr>
          <p:spPr bwMode="auto">
            <a:xfrm>
              <a:off x="4979" y="1804"/>
              <a:ext cx="36" cy="14"/>
            </a:xfrm>
            <a:custGeom>
              <a:avLst/>
              <a:gdLst>
                <a:gd name="T0" fmla="*/ 46 w 46"/>
                <a:gd name="T1" fmla="*/ 4 h 19"/>
                <a:gd name="T2" fmla="*/ 43 w 46"/>
                <a:gd name="T3" fmla="*/ 7 h 19"/>
                <a:gd name="T4" fmla="*/ 34 w 46"/>
                <a:gd name="T5" fmla="*/ 8 h 19"/>
                <a:gd name="T6" fmla="*/ 26 w 46"/>
                <a:gd name="T7" fmla="*/ 15 h 19"/>
                <a:gd name="T8" fmla="*/ 22 w 46"/>
                <a:gd name="T9" fmla="*/ 18 h 19"/>
                <a:gd name="T10" fmla="*/ 18 w 46"/>
                <a:gd name="T11" fmla="*/ 15 h 19"/>
                <a:gd name="T12" fmla="*/ 8 w 46"/>
                <a:gd name="T13" fmla="*/ 8 h 19"/>
                <a:gd name="T14" fmla="*/ 0 w 46"/>
                <a:gd name="T15" fmla="*/ 5 h 19"/>
                <a:gd name="T16" fmla="*/ 9 w 46"/>
                <a:gd name="T17" fmla="*/ 1 h 19"/>
                <a:gd name="T18" fmla="*/ 41 w 46"/>
                <a:gd name="T19" fmla="*/ 0 h 19"/>
                <a:gd name="T20" fmla="*/ 46 w 46"/>
                <a:gd name="T2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9">
                  <a:moveTo>
                    <a:pt x="46" y="4"/>
                  </a:moveTo>
                  <a:cubicBezTo>
                    <a:pt x="46" y="6"/>
                    <a:pt x="45" y="7"/>
                    <a:pt x="43" y="7"/>
                  </a:cubicBezTo>
                  <a:cubicBezTo>
                    <a:pt x="40" y="8"/>
                    <a:pt x="37" y="8"/>
                    <a:pt x="34" y="8"/>
                  </a:cubicBezTo>
                  <a:cubicBezTo>
                    <a:pt x="30" y="8"/>
                    <a:pt x="25" y="8"/>
                    <a:pt x="26" y="15"/>
                  </a:cubicBezTo>
                  <a:cubicBezTo>
                    <a:pt x="26" y="17"/>
                    <a:pt x="25" y="18"/>
                    <a:pt x="22" y="18"/>
                  </a:cubicBezTo>
                  <a:cubicBezTo>
                    <a:pt x="20" y="19"/>
                    <a:pt x="18" y="18"/>
                    <a:pt x="18" y="15"/>
                  </a:cubicBezTo>
                  <a:cubicBezTo>
                    <a:pt x="18" y="7"/>
                    <a:pt x="13" y="9"/>
                    <a:pt x="8" y="8"/>
                  </a:cubicBezTo>
                  <a:cubicBezTo>
                    <a:pt x="5" y="8"/>
                    <a:pt x="0" y="10"/>
                    <a:pt x="0" y="5"/>
                  </a:cubicBezTo>
                  <a:cubicBezTo>
                    <a:pt x="0" y="0"/>
                    <a:pt x="5" y="2"/>
                    <a:pt x="9" y="1"/>
                  </a:cubicBezTo>
                  <a:cubicBezTo>
                    <a:pt x="19" y="1"/>
                    <a:pt x="30" y="1"/>
                    <a:pt x="41" y="0"/>
                  </a:cubicBezTo>
                  <a:cubicBezTo>
                    <a:pt x="43" y="0"/>
                    <a:pt x="46" y="0"/>
                    <a:pt x="46" y="4"/>
                  </a:cubicBezTo>
                  <a:close/>
                </a:path>
              </a:pathLst>
            </a:custGeom>
            <a:solidFill>
              <a:srgbClr val="53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2"/>
            <p:cNvSpPr>
              <a:spLocks/>
            </p:cNvSpPr>
            <p:nvPr/>
          </p:nvSpPr>
          <p:spPr bwMode="auto">
            <a:xfrm>
              <a:off x="5017" y="2824"/>
              <a:ext cx="29" cy="41"/>
            </a:xfrm>
            <a:custGeom>
              <a:avLst/>
              <a:gdLst>
                <a:gd name="T0" fmla="*/ 18 w 36"/>
                <a:gd name="T1" fmla="*/ 3 h 52"/>
                <a:gd name="T2" fmla="*/ 34 w 36"/>
                <a:gd name="T3" fmla="*/ 20 h 52"/>
                <a:gd name="T4" fmla="*/ 26 w 36"/>
                <a:gd name="T5" fmla="*/ 38 h 52"/>
                <a:gd name="T6" fmla="*/ 8 w 36"/>
                <a:gd name="T7" fmla="*/ 50 h 52"/>
                <a:gd name="T8" fmla="*/ 2 w 36"/>
                <a:gd name="T9" fmla="*/ 49 h 52"/>
                <a:gd name="T10" fmla="*/ 4 w 36"/>
                <a:gd name="T11" fmla="*/ 44 h 52"/>
                <a:gd name="T12" fmla="*/ 16 w 36"/>
                <a:gd name="T13" fmla="*/ 35 h 52"/>
                <a:gd name="T14" fmla="*/ 25 w 36"/>
                <a:gd name="T15" fmla="*/ 24 h 52"/>
                <a:gd name="T16" fmla="*/ 14 w 36"/>
                <a:gd name="T17" fmla="*/ 10 h 52"/>
                <a:gd name="T18" fmla="*/ 13 w 36"/>
                <a:gd name="T19" fmla="*/ 10 h 52"/>
                <a:gd name="T20" fmla="*/ 2 w 36"/>
                <a:gd name="T21" fmla="*/ 6 h 52"/>
                <a:gd name="T22" fmla="*/ 14 w 36"/>
                <a:gd name="T23" fmla="*/ 3 h 52"/>
                <a:gd name="T24" fmla="*/ 18 w 36"/>
                <a:gd name="T25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52">
                  <a:moveTo>
                    <a:pt x="18" y="3"/>
                  </a:moveTo>
                  <a:cubicBezTo>
                    <a:pt x="36" y="3"/>
                    <a:pt x="33" y="1"/>
                    <a:pt x="34" y="20"/>
                  </a:cubicBezTo>
                  <a:cubicBezTo>
                    <a:pt x="34" y="27"/>
                    <a:pt x="31" y="33"/>
                    <a:pt x="26" y="38"/>
                  </a:cubicBezTo>
                  <a:cubicBezTo>
                    <a:pt x="20" y="42"/>
                    <a:pt x="14" y="46"/>
                    <a:pt x="8" y="50"/>
                  </a:cubicBezTo>
                  <a:cubicBezTo>
                    <a:pt x="6" y="52"/>
                    <a:pt x="3" y="52"/>
                    <a:pt x="2" y="49"/>
                  </a:cubicBezTo>
                  <a:cubicBezTo>
                    <a:pt x="0" y="46"/>
                    <a:pt x="2" y="45"/>
                    <a:pt x="4" y="44"/>
                  </a:cubicBezTo>
                  <a:cubicBezTo>
                    <a:pt x="8" y="41"/>
                    <a:pt x="12" y="38"/>
                    <a:pt x="16" y="35"/>
                  </a:cubicBezTo>
                  <a:cubicBezTo>
                    <a:pt x="20" y="32"/>
                    <a:pt x="23" y="29"/>
                    <a:pt x="25" y="24"/>
                  </a:cubicBezTo>
                  <a:cubicBezTo>
                    <a:pt x="28" y="13"/>
                    <a:pt x="26" y="10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9" y="9"/>
                    <a:pt x="1" y="13"/>
                    <a:pt x="2" y="6"/>
                  </a:cubicBezTo>
                  <a:cubicBezTo>
                    <a:pt x="2" y="0"/>
                    <a:pt x="9" y="4"/>
                    <a:pt x="14" y="3"/>
                  </a:cubicBezTo>
                  <a:cubicBezTo>
                    <a:pt x="15" y="3"/>
                    <a:pt x="16" y="3"/>
                    <a:pt x="18" y="3"/>
                  </a:cubicBezTo>
                  <a:close/>
                </a:path>
              </a:pathLst>
            </a:custGeom>
            <a:solidFill>
              <a:srgbClr val="4D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3"/>
            <p:cNvSpPr>
              <a:spLocks/>
            </p:cNvSpPr>
            <p:nvPr/>
          </p:nvSpPr>
          <p:spPr bwMode="auto">
            <a:xfrm>
              <a:off x="5099" y="2821"/>
              <a:ext cx="16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8 h 52"/>
                <a:gd name="T4" fmla="*/ 16 w 20"/>
                <a:gd name="T5" fmla="*/ 52 h 52"/>
                <a:gd name="T6" fmla="*/ 12 w 20"/>
                <a:gd name="T7" fmla="*/ 48 h 52"/>
                <a:gd name="T8" fmla="*/ 12 w 20"/>
                <a:gd name="T9" fmla="*/ 41 h 52"/>
                <a:gd name="T10" fmla="*/ 5 w 20"/>
                <a:gd name="T11" fmla="*/ 34 h 52"/>
                <a:gd name="T12" fmla="*/ 1 w 20"/>
                <a:gd name="T13" fmla="*/ 30 h 52"/>
                <a:gd name="T14" fmla="*/ 6 w 20"/>
                <a:gd name="T15" fmla="*/ 26 h 52"/>
                <a:gd name="T16" fmla="*/ 12 w 20"/>
                <a:gd name="T17" fmla="*/ 23 h 52"/>
                <a:gd name="T18" fmla="*/ 6 w 20"/>
                <a:gd name="T19" fmla="*/ 18 h 52"/>
                <a:gd name="T20" fmla="*/ 1 w 20"/>
                <a:gd name="T21" fmla="*/ 15 h 52"/>
                <a:gd name="T22" fmla="*/ 6 w 20"/>
                <a:gd name="T23" fmla="*/ 11 h 52"/>
                <a:gd name="T24" fmla="*/ 12 w 20"/>
                <a:gd name="T25" fmla="*/ 5 h 52"/>
                <a:gd name="T26" fmla="*/ 16 w 20"/>
                <a:gd name="T27" fmla="*/ 0 h 52"/>
                <a:gd name="T28" fmla="*/ 20 w 20"/>
                <a:gd name="T29" fmla="*/ 6 h 52"/>
                <a:gd name="T30" fmla="*/ 20 w 20"/>
                <a:gd name="T31" fmla="*/ 26 h 52"/>
                <a:gd name="T32" fmla="*/ 20 w 20"/>
                <a:gd name="T33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41"/>
                    <a:pt x="20" y="48"/>
                  </a:cubicBezTo>
                  <a:cubicBezTo>
                    <a:pt x="20" y="51"/>
                    <a:pt x="18" y="52"/>
                    <a:pt x="16" y="52"/>
                  </a:cubicBezTo>
                  <a:cubicBezTo>
                    <a:pt x="13" y="52"/>
                    <a:pt x="12" y="50"/>
                    <a:pt x="12" y="48"/>
                  </a:cubicBezTo>
                  <a:cubicBezTo>
                    <a:pt x="12" y="46"/>
                    <a:pt x="12" y="44"/>
                    <a:pt x="12" y="41"/>
                  </a:cubicBezTo>
                  <a:cubicBezTo>
                    <a:pt x="12" y="36"/>
                    <a:pt x="11" y="33"/>
                    <a:pt x="5" y="34"/>
                  </a:cubicBezTo>
                  <a:cubicBezTo>
                    <a:pt x="3" y="34"/>
                    <a:pt x="1" y="32"/>
                    <a:pt x="1" y="30"/>
                  </a:cubicBezTo>
                  <a:cubicBezTo>
                    <a:pt x="0" y="26"/>
                    <a:pt x="3" y="27"/>
                    <a:pt x="6" y="26"/>
                  </a:cubicBezTo>
                  <a:cubicBezTo>
                    <a:pt x="8" y="26"/>
                    <a:pt x="11" y="27"/>
                    <a:pt x="12" y="23"/>
                  </a:cubicBezTo>
                  <a:cubicBezTo>
                    <a:pt x="12" y="19"/>
                    <a:pt x="9" y="18"/>
                    <a:pt x="6" y="18"/>
                  </a:cubicBezTo>
                  <a:cubicBezTo>
                    <a:pt x="3" y="18"/>
                    <a:pt x="1" y="18"/>
                    <a:pt x="1" y="15"/>
                  </a:cubicBezTo>
                  <a:cubicBezTo>
                    <a:pt x="0" y="11"/>
                    <a:pt x="3" y="11"/>
                    <a:pt x="6" y="11"/>
                  </a:cubicBezTo>
                  <a:cubicBezTo>
                    <a:pt x="10" y="11"/>
                    <a:pt x="12" y="10"/>
                    <a:pt x="12" y="5"/>
                  </a:cubicBezTo>
                  <a:cubicBezTo>
                    <a:pt x="12" y="2"/>
                    <a:pt x="13" y="0"/>
                    <a:pt x="16" y="0"/>
                  </a:cubicBezTo>
                  <a:cubicBezTo>
                    <a:pt x="20" y="1"/>
                    <a:pt x="20" y="3"/>
                    <a:pt x="20" y="6"/>
                  </a:cubicBezTo>
                  <a:cubicBezTo>
                    <a:pt x="20" y="12"/>
                    <a:pt x="20" y="1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</a:path>
              </a:pathLst>
            </a:custGeom>
            <a:solidFill>
              <a:srgbClr val="4E4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4"/>
            <p:cNvSpPr>
              <a:spLocks/>
            </p:cNvSpPr>
            <p:nvPr/>
          </p:nvSpPr>
          <p:spPr bwMode="auto">
            <a:xfrm>
              <a:off x="5055" y="2821"/>
              <a:ext cx="7" cy="57"/>
            </a:xfrm>
            <a:custGeom>
              <a:avLst/>
              <a:gdLst>
                <a:gd name="T0" fmla="*/ 1 w 9"/>
                <a:gd name="T1" fmla="*/ 36 h 73"/>
                <a:gd name="T2" fmla="*/ 1 w 9"/>
                <a:gd name="T3" fmla="*/ 6 h 73"/>
                <a:gd name="T4" fmla="*/ 4 w 9"/>
                <a:gd name="T5" fmla="*/ 0 h 73"/>
                <a:gd name="T6" fmla="*/ 9 w 9"/>
                <a:gd name="T7" fmla="*/ 6 h 73"/>
                <a:gd name="T8" fmla="*/ 9 w 9"/>
                <a:gd name="T9" fmla="*/ 67 h 73"/>
                <a:gd name="T10" fmla="*/ 5 w 9"/>
                <a:gd name="T11" fmla="*/ 73 h 73"/>
                <a:gd name="T12" fmla="*/ 1 w 9"/>
                <a:gd name="T13" fmla="*/ 67 h 73"/>
                <a:gd name="T14" fmla="*/ 1 w 9"/>
                <a:gd name="T15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3">
                  <a:moveTo>
                    <a:pt x="1" y="36"/>
                  </a:moveTo>
                  <a:cubicBezTo>
                    <a:pt x="1" y="26"/>
                    <a:pt x="0" y="16"/>
                    <a:pt x="1" y="6"/>
                  </a:cubicBezTo>
                  <a:cubicBezTo>
                    <a:pt x="1" y="3"/>
                    <a:pt x="0" y="1"/>
                    <a:pt x="4" y="0"/>
                  </a:cubicBezTo>
                  <a:cubicBezTo>
                    <a:pt x="9" y="0"/>
                    <a:pt x="9" y="3"/>
                    <a:pt x="9" y="6"/>
                  </a:cubicBezTo>
                  <a:cubicBezTo>
                    <a:pt x="9" y="27"/>
                    <a:pt x="9" y="47"/>
                    <a:pt x="9" y="67"/>
                  </a:cubicBezTo>
                  <a:cubicBezTo>
                    <a:pt x="9" y="69"/>
                    <a:pt x="8" y="72"/>
                    <a:pt x="5" y="73"/>
                  </a:cubicBezTo>
                  <a:cubicBezTo>
                    <a:pt x="0" y="73"/>
                    <a:pt x="1" y="69"/>
                    <a:pt x="1" y="67"/>
                  </a:cubicBezTo>
                  <a:cubicBezTo>
                    <a:pt x="0" y="56"/>
                    <a:pt x="1" y="46"/>
                    <a:pt x="1" y="36"/>
                  </a:cubicBezTo>
                  <a:close/>
                </a:path>
              </a:pathLst>
            </a:custGeom>
            <a:solidFill>
              <a:srgbClr val="474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5"/>
            <p:cNvSpPr>
              <a:spLocks/>
            </p:cNvSpPr>
            <p:nvPr/>
          </p:nvSpPr>
          <p:spPr bwMode="auto">
            <a:xfrm>
              <a:off x="4995" y="2821"/>
              <a:ext cx="15" cy="41"/>
            </a:xfrm>
            <a:custGeom>
              <a:avLst/>
              <a:gdLst>
                <a:gd name="T0" fmla="*/ 19 w 19"/>
                <a:gd name="T1" fmla="*/ 27 h 52"/>
                <a:gd name="T2" fmla="*/ 19 w 19"/>
                <a:gd name="T3" fmla="*/ 47 h 52"/>
                <a:gd name="T4" fmla="*/ 16 w 19"/>
                <a:gd name="T5" fmla="*/ 52 h 52"/>
                <a:gd name="T6" fmla="*/ 11 w 19"/>
                <a:gd name="T7" fmla="*/ 47 h 52"/>
                <a:gd name="T8" fmla="*/ 11 w 19"/>
                <a:gd name="T9" fmla="*/ 42 h 52"/>
                <a:gd name="T10" fmla="*/ 4 w 19"/>
                <a:gd name="T11" fmla="*/ 34 h 52"/>
                <a:gd name="T12" fmla="*/ 0 w 19"/>
                <a:gd name="T13" fmla="*/ 31 h 52"/>
                <a:gd name="T14" fmla="*/ 4 w 19"/>
                <a:gd name="T15" fmla="*/ 27 h 52"/>
                <a:gd name="T16" fmla="*/ 11 w 19"/>
                <a:gd name="T17" fmla="*/ 22 h 52"/>
                <a:gd name="T18" fmla="*/ 4 w 19"/>
                <a:gd name="T19" fmla="*/ 17 h 52"/>
                <a:gd name="T20" fmla="*/ 0 w 19"/>
                <a:gd name="T21" fmla="*/ 13 h 52"/>
                <a:gd name="T22" fmla="*/ 4 w 19"/>
                <a:gd name="T23" fmla="*/ 10 h 52"/>
                <a:gd name="T24" fmla="*/ 11 w 19"/>
                <a:gd name="T25" fmla="*/ 4 h 52"/>
                <a:gd name="T26" fmla="*/ 16 w 19"/>
                <a:gd name="T27" fmla="*/ 1 h 52"/>
                <a:gd name="T28" fmla="*/ 19 w 19"/>
                <a:gd name="T29" fmla="*/ 5 h 52"/>
                <a:gd name="T30" fmla="*/ 19 w 19"/>
                <a:gd name="T31" fmla="*/ 27 h 52"/>
                <a:gd name="T32" fmla="*/ 19 w 19"/>
                <a:gd name="T33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52">
                  <a:moveTo>
                    <a:pt x="19" y="27"/>
                  </a:moveTo>
                  <a:cubicBezTo>
                    <a:pt x="19" y="34"/>
                    <a:pt x="19" y="40"/>
                    <a:pt x="19" y="47"/>
                  </a:cubicBezTo>
                  <a:cubicBezTo>
                    <a:pt x="19" y="49"/>
                    <a:pt x="19" y="52"/>
                    <a:pt x="16" y="52"/>
                  </a:cubicBezTo>
                  <a:cubicBezTo>
                    <a:pt x="12" y="52"/>
                    <a:pt x="11" y="50"/>
                    <a:pt x="11" y="47"/>
                  </a:cubicBezTo>
                  <a:cubicBezTo>
                    <a:pt x="11" y="45"/>
                    <a:pt x="11" y="44"/>
                    <a:pt x="11" y="42"/>
                  </a:cubicBezTo>
                  <a:cubicBezTo>
                    <a:pt x="12" y="37"/>
                    <a:pt x="11" y="33"/>
                    <a:pt x="4" y="34"/>
                  </a:cubicBezTo>
                  <a:cubicBezTo>
                    <a:pt x="2" y="34"/>
                    <a:pt x="0" y="34"/>
                    <a:pt x="0" y="31"/>
                  </a:cubicBezTo>
                  <a:cubicBezTo>
                    <a:pt x="0" y="28"/>
                    <a:pt x="2" y="27"/>
                    <a:pt x="4" y="27"/>
                  </a:cubicBezTo>
                  <a:cubicBezTo>
                    <a:pt x="8" y="27"/>
                    <a:pt x="11" y="27"/>
                    <a:pt x="11" y="22"/>
                  </a:cubicBezTo>
                  <a:cubicBezTo>
                    <a:pt x="11" y="17"/>
                    <a:pt x="8" y="16"/>
                    <a:pt x="4" y="17"/>
                  </a:cubicBezTo>
                  <a:cubicBezTo>
                    <a:pt x="2" y="17"/>
                    <a:pt x="0" y="16"/>
                    <a:pt x="0" y="13"/>
                  </a:cubicBezTo>
                  <a:cubicBezTo>
                    <a:pt x="1" y="11"/>
                    <a:pt x="2" y="10"/>
                    <a:pt x="4" y="10"/>
                  </a:cubicBezTo>
                  <a:cubicBezTo>
                    <a:pt x="8" y="10"/>
                    <a:pt x="11" y="9"/>
                    <a:pt x="11" y="4"/>
                  </a:cubicBezTo>
                  <a:cubicBezTo>
                    <a:pt x="11" y="1"/>
                    <a:pt x="13" y="0"/>
                    <a:pt x="16" y="1"/>
                  </a:cubicBezTo>
                  <a:cubicBezTo>
                    <a:pt x="18" y="1"/>
                    <a:pt x="19" y="2"/>
                    <a:pt x="19" y="5"/>
                  </a:cubicBezTo>
                  <a:cubicBezTo>
                    <a:pt x="19" y="12"/>
                    <a:pt x="19" y="1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lose/>
                </a:path>
              </a:pathLst>
            </a:custGeom>
            <a:solidFill>
              <a:srgbClr val="45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96"/>
            <p:cNvSpPr>
              <a:spLocks/>
            </p:cNvSpPr>
            <p:nvPr/>
          </p:nvSpPr>
          <p:spPr bwMode="auto">
            <a:xfrm>
              <a:off x="5079" y="2858"/>
              <a:ext cx="37" cy="19"/>
            </a:xfrm>
            <a:custGeom>
              <a:avLst/>
              <a:gdLst>
                <a:gd name="T0" fmla="*/ 23 w 47"/>
                <a:gd name="T1" fmla="*/ 24 h 25"/>
                <a:gd name="T2" fmla="*/ 9 w 47"/>
                <a:gd name="T3" fmla="*/ 24 h 25"/>
                <a:gd name="T4" fmla="*/ 0 w 47"/>
                <a:gd name="T5" fmla="*/ 15 h 25"/>
                <a:gd name="T6" fmla="*/ 1 w 47"/>
                <a:gd name="T7" fmla="*/ 4 h 25"/>
                <a:gd name="T8" fmla="*/ 4 w 47"/>
                <a:gd name="T9" fmla="*/ 0 h 25"/>
                <a:gd name="T10" fmla="*/ 9 w 47"/>
                <a:gd name="T11" fmla="*/ 4 h 25"/>
                <a:gd name="T12" fmla="*/ 11 w 47"/>
                <a:gd name="T13" fmla="*/ 17 h 25"/>
                <a:gd name="T14" fmla="*/ 28 w 47"/>
                <a:gd name="T15" fmla="*/ 18 h 25"/>
                <a:gd name="T16" fmla="*/ 42 w 47"/>
                <a:gd name="T17" fmla="*/ 18 h 25"/>
                <a:gd name="T18" fmla="*/ 47 w 47"/>
                <a:gd name="T19" fmla="*/ 21 h 25"/>
                <a:gd name="T20" fmla="*/ 42 w 47"/>
                <a:gd name="T21" fmla="*/ 24 h 25"/>
                <a:gd name="T22" fmla="*/ 40 w 47"/>
                <a:gd name="T23" fmla="*/ 24 h 25"/>
                <a:gd name="T24" fmla="*/ 23 w 47"/>
                <a:gd name="T2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23" y="24"/>
                  </a:moveTo>
                  <a:cubicBezTo>
                    <a:pt x="18" y="24"/>
                    <a:pt x="14" y="24"/>
                    <a:pt x="9" y="24"/>
                  </a:cubicBezTo>
                  <a:cubicBezTo>
                    <a:pt x="2" y="25"/>
                    <a:pt x="0" y="22"/>
                    <a:pt x="0" y="15"/>
                  </a:cubicBezTo>
                  <a:cubicBezTo>
                    <a:pt x="1" y="11"/>
                    <a:pt x="1" y="7"/>
                    <a:pt x="1" y="4"/>
                  </a:cubicBezTo>
                  <a:cubicBezTo>
                    <a:pt x="1" y="2"/>
                    <a:pt x="2" y="1"/>
                    <a:pt x="4" y="0"/>
                  </a:cubicBezTo>
                  <a:cubicBezTo>
                    <a:pt x="7" y="0"/>
                    <a:pt x="8" y="1"/>
                    <a:pt x="9" y="4"/>
                  </a:cubicBezTo>
                  <a:cubicBezTo>
                    <a:pt x="10" y="8"/>
                    <a:pt x="7" y="15"/>
                    <a:pt x="11" y="17"/>
                  </a:cubicBezTo>
                  <a:cubicBezTo>
                    <a:pt x="16" y="19"/>
                    <a:pt x="22" y="18"/>
                    <a:pt x="28" y="18"/>
                  </a:cubicBezTo>
                  <a:cubicBezTo>
                    <a:pt x="33" y="18"/>
                    <a:pt x="37" y="18"/>
                    <a:pt x="42" y="18"/>
                  </a:cubicBezTo>
                  <a:cubicBezTo>
                    <a:pt x="44" y="18"/>
                    <a:pt x="47" y="18"/>
                    <a:pt x="47" y="21"/>
                  </a:cubicBezTo>
                  <a:cubicBezTo>
                    <a:pt x="47" y="24"/>
                    <a:pt x="45" y="24"/>
                    <a:pt x="42" y="24"/>
                  </a:cubicBezTo>
                  <a:cubicBezTo>
                    <a:pt x="42" y="24"/>
                    <a:pt x="41" y="24"/>
                    <a:pt x="40" y="24"/>
                  </a:cubicBezTo>
                  <a:cubicBezTo>
                    <a:pt x="34" y="24"/>
                    <a:pt x="29" y="24"/>
                    <a:pt x="23" y="24"/>
                  </a:cubicBezTo>
                  <a:close/>
                </a:path>
              </a:pathLst>
            </a:custGeom>
            <a:solidFill>
              <a:srgbClr val="413B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97"/>
            <p:cNvSpPr>
              <a:spLocks/>
            </p:cNvSpPr>
            <p:nvPr/>
          </p:nvSpPr>
          <p:spPr bwMode="auto">
            <a:xfrm>
              <a:off x="4973" y="2858"/>
              <a:ext cx="38" cy="20"/>
            </a:xfrm>
            <a:custGeom>
              <a:avLst/>
              <a:gdLst>
                <a:gd name="T0" fmla="*/ 25 w 48"/>
                <a:gd name="T1" fmla="*/ 23 h 25"/>
                <a:gd name="T2" fmla="*/ 12 w 48"/>
                <a:gd name="T3" fmla="*/ 23 h 25"/>
                <a:gd name="T4" fmla="*/ 2 w 48"/>
                <a:gd name="T5" fmla="*/ 21 h 25"/>
                <a:gd name="T6" fmla="*/ 2 w 48"/>
                <a:gd name="T7" fmla="*/ 0 h 25"/>
                <a:gd name="T8" fmla="*/ 6 w 48"/>
                <a:gd name="T9" fmla="*/ 0 h 25"/>
                <a:gd name="T10" fmla="*/ 9 w 48"/>
                <a:gd name="T11" fmla="*/ 3 h 25"/>
                <a:gd name="T12" fmla="*/ 12 w 48"/>
                <a:gd name="T13" fmla="*/ 16 h 25"/>
                <a:gd name="T14" fmla="*/ 28 w 48"/>
                <a:gd name="T15" fmla="*/ 17 h 25"/>
                <a:gd name="T16" fmla="*/ 42 w 48"/>
                <a:gd name="T17" fmla="*/ 17 h 25"/>
                <a:gd name="T18" fmla="*/ 48 w 48"/>
                <a:gd name="T19" fmla="*/ 20 h 25"/>
                <a:gd name="T20" fmla="*/ 42 w 48"/>
                <a:gd name="T21" fmla="*/ 23 h 25"/>
                <a:gd name="T22" fmla="*/ 25 w 48"/>
                <a:gd name="T23" fmla="*/ 23 h 25"/>
                <a:gd name="T24" fmla="*/ 25 w 48"/>
                <a:gd name="T2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25" y="23"/>
                  </a:moveTo>
                  <a:cubicBezTo>
                    <a:pt x="21" y="23"/>
                    <a:pt x="16" y="24"/>
                    <a:pt x="12" y="23"/>
                  </a:cubicBezTo>
                  <a:cubicBezTo>
                    <a:pt x="8" y="23"/>
                    <a:pt x="3" y="25"/>
                    <a:pt x="2" y="21"/>
                  </a:cubicBezTo>
                  <a:cubicBezTo>
                    <a:pt x="0" y="14"/>
                    <a:pt x="0" y="7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cubicBezTo>
                    <a:pt x="10" y="7"/>
                    <a:pt x="7" y="14"/>
                    <a:pt x="12" y="16"/>
                  </a:cubicBezTo>
                  <a:cubicBezTo>
                    <a:pt x="16" y="18"/>
                    <a:pt x="22" y="17"/>
                    <a:pt x="28" y="17"/>
                  </a:cubicBezTo>
                  <a:cubicBezTo>
                    <a:pt x="33" y="17"/>
                    <a:pt x="37" y="17"/>
                    <a:pt x="42" y="17"/>
                  </a:cubicBezTo>
                  <a:cubicBezTo>
                    <a:pt x="45" y="17"/>
                    <a:pt x="48" y="16"/>
                    <a:pt x="48" y="20"/>
                  </a:cubicBezTo>
                  <a:cubicBezTo>
                    <a:pt x="47" y="24"/>
                    <a:pt x="44" y="23"/>
                    <a:pt x="42" y="23"/>
                  </a:cubicBezTo>
                  <a:cubicBezTo>
                    <a:pt x="36" y="23"/>
                    <a:pt x="30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46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98"/>
            <p:cNvSpPr>
              <a:spLocks noEditPoints="1"/>
            </p:cNvSpPr>
            <p:nvPr/>
          </p:nvSpPr>
          <p:spPr bwMode="auto">
            <a:xfrm>
              <a:off x="5068" y="2822"/>
              <a:ext cx="30" cy="32"/>
            </a:xfrm>
            <a:custGeom>
              <a:avLst/>
              <a:gdLst>
                <a:gd name="T0" fmla="*/ 29 w 38"/>
                <a:gd name="T1" fmla="*/ 3 h 40"/>
                <a:gd name="T2" fmla="*/ 22 w 38"/>
                <a:gd name="T3" fmla="*/ 3 h 40"/>
                <a:gd name="T4" fmla="*/ 4 w 38"/>
                <a:gd name="T5" fmla="*/ 21 h 40"/>
                <a:gd name="T6" fmla="*/ 20 w 38"/>
                <a:gd name="T7" fmla="*/ 37 h 40"/>
                <a:gd name="T8" fmla="*/ 37 w 38"/>
                <a:gd name="T9" fmla="*/ 21 h 40"/>
                <a:gd name="T10" fmla="*/ 37 w 38"/>
                <a:gd name="T11" fmla="*/ 11 h 40"/>
                <a:gd name="T12" fmla="*/ 29 w 38"/>
                <a:gd name="T13" fmla="*/ 3 h 40"/>
                <a:gd name="T14" fmla="*/ 21 w 38"/>
                <a:gd name="T15" fmla="*/ 30 h 40"/>
                <a:gd name="T16" fmla="*/ 12 w 38"/>
                <a:gd name="T17" fmla="*/ 21 h 40"/>
                <a:gd name="T18" fmla="*/ 21 w 38"/>
                <a:gd name="T19" fmla="*/ 9 h 40"/>
                <a:gd name="T20" fmla="*/ 29 w 38"/>
                <a:gd name="T21" fmla="*/ 20 h 40"/>
                <a:gd name="T22" fmla="*/ 21 w 38"/>
                <a:gd name="T23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0">
                  <a:moveTo>
                    <a:pt x="29" y="3"/>
                  </a:moveTo>
                  <a:cubicBezTo>
                    <a:pt x="27" y="3"/>
                    <a:pt x="24" y="3"/>
                    <a:pt x="22" y="3"/>
                  </a:cubicBezTo>
                  <a:cubicBezTo>
                    <a:pt x="0" y="3"/>
                    <a:pt x="4" y="0"/>
                    <a:pt x="4" y="21"/>
                  </a:cubicBezTo>
                  <a:cubicBezTo>
                    <a:pt x="4" y="40"/>
                    <a:pt x="1" y="37"/>
                    <a:pt x="20" y="37"/>
                  </a:cubicBezTo>
                  <a:cubicBezTo>
                    <a:pt x="37" y="38"/>
                    <a:pt x="37" y="37"/>
                    <a:pt x="37" y="21"/>
                  </a:cubicBezTo>
                  <a:cubicBezTo>
                    <a:pt x="37" y="17"/>
                    <a:pt x="37" y="14"/>
                    <a:pt x="37" y="11"/>
                  </a:cubicBezTo>
                  <a:cubicBezTo>
                    <a:pt x="38" y="4"/>
                    <a:pt x="35" y="2"/>
                    <a:pt x="29" y="3"/>
                  </a:cubicBezTo>
                  <a:close/>
                  <a:moveTo>
                    <a:pt x="21" y="30"/>
                  </a:moveTo>
                  <a:cubicBezTo>
                    <a:pt x="13" y="30"/>
                    <a:pt x="12" y="30"/>
                    <a:pt x="12" y="21"/>
                  </a:cubicBezTo>
                  <a:cubicBezTo>
                    <a:pt x="12" y="10"/>
                    <a:pt x="12" y="9"/>
                    <a:pt x="21" y="9"/>
                  </a:cubicBezTo>
                  <a:cubicBezTo>
                    <a:pt x="29" y="9"/>
                    <a:pt x="29" y="9"/>
                    <a:pt x="29" y="20"/>
                  </a:cubicBezTo>
                  <a:cubicBezTo>
                    <a:pt x="29" y="30"/>
                    <a:pt x="29" y="30"/>
                    <a:pt x="21" y="30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99"/>
            <p:cNvSpPr>
              <a:spLocks noEditPoints="1"/>
            </p:cNvSpPr>
            <p:nvPr/>
          </p:nvSpPr>
          <p:spPr bwMode="auto">
            <a:xfrm>
              <a:off x="4963" y="2822"/>
              <a:ext cx="30" cy="31"/>
            </a:xfrm>
            <a:custGeom>
              <a:avLst/>
              <a:gdLst>
                <a:gd name="T0" fmla="*/ 21 w 38"/>
                <a:gd name="T1" fmla="*/ 1 h 39"/>
                <a:gd name="T2" fmla="*/ 1 w 38"/>
                <a:gd name="T3" fmla="*/ 18 h 39"/>
                <a:gd name="T4" fmla="*/ 16 w 38"/>
                <a:gd name="T5" fmla="*/ 38 h 39"/>
                <a:gd name="T6" fmla="*/ 37 w 38"/>
                <a:gd name="T7" fmla="*/ 22 h 39"/>
                <a:gd name="T8" fmla="*/ 21 w 38"/>
                <a:gd name="T9" fmla="*/ 1 h 39"/>
                <a:gd name="T10" fmla="*/ 18 w 38"/>
                <a:gd name="T11" fmla="*/ 31 h 39"/>
                <a:gd name="T12" fmla="*/ 9 w 38"/>
                <a:gd name="T13" fmla="*/ 19 h 39"/>
                <a:gd name="T14" fmla="*/ 19 w 38"/>
                <a:gd name="T15" fmla="*/ 8 h 39"/>
                <a:gd name="T16" fmla="*/ 29 w 38"/>
                <a:gd name="T17" fmla="*/ 20 h 39"/>
                <a:gd name="T18" fmla="*/ 18 w 38"/>
                <a:gd name="T1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21" y="1"/>
                  </a:moveTo>
                  <a:cubicBezTo>
                    <a:pt x="9" y="0"/>
                    <a:pt x="1" y="7"/>
                    <a:pt x="1" y="18"/>
                  </a:cubicBezTo>
                  <a:cubicBezTo>
                    <a:pt x="0" y="29"/>
                    <a:pt x="6" y="37"/>
                    <a:pt x="16" y="38"/>
                  </a:cubicBezTo>
                  <a:cubicBezTo>
                    <a:pt x="28" y="39"/>
                    <a:pt x="36" y="33"/>
                    <a:pt x="37" y="22"/>
                  </a:cubicBezTo>
                  <a:cubicBezTo>
                    <a:pt x="38" y="11"/>
                    <a:pt x="31" y="2"/>
                    <a:pt x="21" y="1"/>
                  </a:cubicBezTo>
                  <a:close/>
                  <a:moveTo>
                    <a:pt x="18" y="31"/>
                  </a:moveTo>
                  <a:cubicBezTo>
                    <a:pt x="12" y="30"/>
                    <a:pt x="9" y="26"/>
                    <a:pt x="9" y="19"/>
                  </a:cubicBezTo>
                  <a:cubicBezTo>
                    <a:pt x="9" y="12"/>
                    <a:pt x="12" y="8"/>
                    <a:pt x="19" y="8"/>
                  </a:cubicBezTo>
                  <a:cubicBezTo>
                    <a:pt x="25" y="8"/>
                    <a:pt x="29" y="13"/>
                    <a:pt x="29" y="20"/>
                  </a:cubicBezTo>
                  <a:cubicBezTo>
                    <a:pt x="29" y="27"/>
                    <a:pt x="24" y="31"/>
                    <a:pt x="18" y="31"/>
                  </a:cubicBezTo>
                  <a:close/>
                </a:path>
              </a:pathLst>
            </a:custGeom>
            <a:solidFill>
              <a:srgbClr val="48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00"/>
            <p:cNvSpPr>
              <a:spLocks noEditPoints="1"/>
            </p:cNvSpPr>
            <p:nvPr/>
          </p:nvSpPr>
          <p:spPr bwMode="auto">
            <a:xfrm>
              <a:off x="5118" y="3708"/>
              <a:ext cx="39" cy="24"/>
            </a:xfrm>
            <a:custGeom>
              <a:avLst/>
              <a:gdLst>
                <a:gd name="T0" fmla="*/ 47 w 50"/>
                <a:gd name="T1" fmla="*/ 5 h 30"/>
                <a:gd name="T2" fmla="*/ 34 w 50"/>
                <a:gd name="T3" fmla="*/ 2 h 30"/>
                <a:gd name="T4" fmla="*/ 25 w 50"/>
                <a:gd name="T5" fmla="*/ 2 h 30"/>
                <a:gd name="T6" fmla="*/ 25 w 50"/>
                <a:gd name="T7" fmla="*/ 2 h 30"/>
                <a:gd name="T8" fmla="*/ 7 w 50"/>
                <a:gd name="T9" fmla="*/ 2 h 30"/>
                <a:gd name="T10" fmla="*/ 1 w 50"/>
                <a:gd name="T11" fmla="*/ 5 h 30"/>
                <a:gd name="T12" fmla="*/ 2 w 50"/>
                <a:gd name="T13" fmla="*/ 28 h 30"/>
                <a:gd name="T14" fmla="*/ 7 w 50"/>
                <a:gd name="T15" fmla="*/ 30 h 30"/>
                <a:gd name="T16" fmla="*/ 42 w 50"/>
                <a:gd name="T17" fmla="*/ 30 h 30"/>
                <a:gd name="T18" fmla="*/ 47 w 50"/>
                <a:gd name="T19" fmla="*/ 28 h 30"/>
                <a:gd name="T20" fmla="*/ 47 w 50"/>
                <a:gd name="T21" fmla="*/ 5 h 30"/>
                <a:gd name="T22" fmla="*/ 34 w 50"/>
                <a:gd name="T23" fmla="*/ 23 h 30"/>
                <a:gd name="T24" fmla="*/ 25 w 50"/>
                <a:gd name="T25" fmla="*/ 23 h 30"/>
                <a:gd name="T26" fmla="*/ 25 w 50"/>
                <a:gd name="T27" fmla="*/ 23 h 30"/>
                <a:gd name="T28" fmla="*/ 17 w 50"/>
                <a:gd name="T29" fmla="*/ 23 h 30"/>
                <a:gd name="T30" fmla="*/ 9 w 50"/>
                <a:gd name="T31" fmla="*/ 14 h 30"/>
                <a:gd name="T32" fmla="*/ 14 w 50"/>
                <a:gd name="T33" fmla="*/ 9 h 30"/>
                <a:gd name="T34" fmla="*/ 35 w 50"/>
                <a:gd name="T35" fmla="*/ 9 h 30"/>
                <a:gd name="T36" fmla="*/ 40 w 50"/>
                <a:gd name="T37" fmla="*/ 17 h 30"/>
                <a:gd name="T38" fmla="*/ 34 w 50"/>
                <a:gd name="T3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47" y="5"/>
                  </a:moveTo>
                  <a:cubicBezTo>
                    <a:pt x="46" y="0"/>
                    <a:pt x="38" y="3"/>
                    <a:pt x="34" y="2"/>
                  </a:cubicBezTo>
                  <a:cubicBezTo>
                    <a:pt x="31" y="2"/>
                    <a:pt x="28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9" y="2"/>
                    <a:pt x="13" y="2"/>
                    <a:pt x="7" y="2"/>
                  </a:cubicBezTo>
                  <a:cubicBezTo>
                    <a:pt x="4" y="2"/>
                    <a:pt x="2" y="2"/>
                    <a:pt x="1" y="5"/>
                  </a:cubicBezTo>
                  <a:cubicBezTo>
                    <a:pt x="1" y="13"/>
                    <a:pt x="0" y="20"/>
                    <a:pt x="2" y="28"/>
                  </a:cubicBezTo>
                  <a:cubicBezTo>
                    <a:pt x="2" y="30"/>
                    <a:pt x="5" y="30"/>
                    <a:pt x="7" y="30"/>
                  </a:cubicBezTo>
                  <a:cubicBezTo>
                    <a:pt x="19" y="30"/>
                    <a:pt x="30" y="30"/>
                    <a:pt x="42" y="30"/>
                  </a:cubicBezTo>
                  <a:cubicBezTo>
                    <a:pt x="44" y="30"/>
                    <a:pt x="47" y="30"/>
                    <a:pt x="47" y="28"/>
                  </a:cubicBezTo>
                  <a:cubicBezTo>
                    <a:pt x="49" y="20"/>
                    <a:pt x="50" y="12"/>
                    <a:pt x="47" y="5"/>
                  </a:cubicBezTo>
                  <a:close/>
                  <a:moveTo>
                    <a:pt x="34" y="23"/>
                  </a:moveTo>
                  <a:cubicBezTo>
                    <a:pt x="31" y="23"/>
                    <a:pt x="28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2" y="23"/>
                    <a:pt x="19" y="23"/>
                    <a:pt x="17" y="23"/>
                  </a:cubicBezTo>
                  <a:cubicBezTo>
                    <a:pt x="9" y="23"/>
                    <a:pt x="8" y="21"/>
                    <a:pt x="9" y="14"/>
                  </a:cubicBezTo>
                  <a:cubicBezTo>
                    <a:pt x="9" y="11"/>
                    <a:pt x="11" y="9"/>
                    <a:pt x="14" y="9"/>
                  </a:cubicBezTo>
                  <a:cubicBezTo>
                    <a:pt x="21" y="10"/>
                    <a:pt x="28" y="10"/>
                    <a:pt x="35" y="9"/>
                  </a:cubicBezTo>
                  <a:cubicBezTo>
                    <a:pt x="40" y="9"/>
                    <a:pt x="40" y="13"/>
                    <a:pt x="40" y="17"/>
                  </a:cubicBezTo>
                  <a:cubicBezTo>
                    <a:pt x="40" y="22"/>
                    <a:pt x="38" y="23"/>
                    <a:pt x="34" y="23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01"/>
            <p:cNvSpPr>
              <a:spLocks noEditPoints="1"/>
            </p:cNvSpPr>
            <p:nvPr/>
          </p:nvSpPr>
          <p:spPr bwMode="auto">
            <a:xfrm>
              <a:off x="5172" y="3706"/>
              <a:ext cx="39" cy="26"/>
            </a:xfrm>
            <a:custGeom>
              <a:avLst/>
              <a:gdLst>
                <a:gd name="T0" fmla="*/ 45 w 49"/>
                <a:gd name="T1" fmla="*/ 6 h 33"/>
                <a:gd name="T2" fmla="*/ 27 w 49"/>
                <a:gd name="T3" fmla="*/ 4 h 33"/>
                <a:gd name="T4" fmla="*/ 25 w 49"/>
                <a:gd name="T5" fmla="*/ 4 h 33"/>
                <a:gd name="T6" fmla="*/ 2 w 49"/>
                <a:gd name="T7" fmla="*/ 26 h 33"/>
                <a:gd name="T8" fmla="*/ 2 w 49"/>
                <a:gd name="T9" fmla="*/ 28 h 33"/>
                <a:gd name="T10" fmla="*/ 8 w 49"/>
                <a:gd name="T11" fmla="*/ 33 h 33"/>
                <a:gd name="T12" fmla="*/ 41 w 49"/>
                <a:gd name="T13" fmla="*/ 33 h 33"/>
                <a:gd name="T14" fmla="*/ 46 w 49"/>
                <a:gd name="T15" fmla="*/ 28 h 33"/>
                <a:gd name="T16" fmla="*/ 45 w 49"/>
                <a:gd name="T17" fmla="*/ 6 h 33"/>
                <a:gd name="T18" fmla="*/ 30 w 49"/>
                <a:gd name="T19" fmla="*/ 26 h 33"/>
                <a:gd name="T20" fmla="*/ 24 w 49"/>
                <a:gd name="T21" fmla="*/ 26 h 33"/>
                <a:gd name="T22" fmla="*/ 19 w 49"/>
                <a:gd name="T23" fmla="*/ 26 h 33"/>
                <a:gd name="T24" fmla="*/ 11 w 49"/>
                <a:gd name="T25" fmla="*/ 14 h 33"/>
                <a:gd name="T26" fmla="*/ 21 w 49"/>
                <a:gd name="T27" fmla="*/ 11 h 33"/>
                <a:gd name="T28" fmla="*/ 38 w 49"/>
                <a:gd name="T29" fmla="*/ 13 h 33"/>
                <a:gd name="T30" fmla="*/ 30 w 49"/>
                <a:gd name="T31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33">
                  <a:moveTo>
                    <a:pt x="45" y="6"/>
                  </a:moveTo>
                  <a:cubicBezTo>
                    <a:pt x="42" y="0"/>
                    <a:pt x="33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0" y="4"/>
                    <a:pt x="0" y="4"/>
                    <a:pt x="2" y="26"/>
                  </a:cubicBezTo>
                  <a:cubicBezTo>
                    <a:pt x="2" y="27"/>
                    <a:pt x="2" y="27"/>
                    <a:pt x="2" y="28"/>
                  </a:cubicBezTo>
                  <a:cubicBezTo>
                    <a:pt x="2" y="32"/>
                    <a:pt x="4" y="33"/>
                    <a:pt x="8" y="33"/>
                  </a:cubicBezTo>
                  <a:cubicBezTo>
                    <a:pt x="19" y="33"/>
                    <a:pt x="30" y="33"/>
                    <a:pt x="41" y="33"/>
                  </a:cubicBezTo>
                  <a:cubicBezTo>
                    <a:pt x="44" y="33"/>
                    <a:pt x="46" y="32"/>
                    <a:pt x="46" y="28"/>
                  </a:cubicBezTo>
                  <a:cubicBezTo>
                    <a:pt x="46" y="21"/>
                    <a:pt x="49" y="12"/>
                    <a:pt x="45" y="6"/>
                  </a:cubicBezTo>
                  <a:close/>
                  <a:moveTo>
                    <a:pt x="30" y="26"/>
                  </a:moveTo>
                  <a:cubicBezTo>
                    <a:pt x="28" y="26"/>
                    <a:pt x="26" y="26"/>
                    <a:pt x="24" y="26"/>
                  </a:cubicBezTo>
                  <a:cubicBezTo>
                    <a:pt x="22" y="26"/>
                    <a:pt x="20" y="26"/>
                    <a:pt x="19" y="26"/>
                  </a:cubicBezTo>
                  <a:cubicBezTo>
                    <a:pt x="11" y="26"/>
                    <a:pt x="7" y="20"/>
                    <a:pt x="11" y="14"/>
                  </a:cubicBezTo>
                  <a:cubicBezTo>
                    <a:pt x="13" y="9"/>
                    <a:pt x="18" y="11"/>
                    <a:pt x="21" y="11"/>
                  </a:cubicBezTo>
                  <a:cubicBezTo>
                    <a:pt x="27" y="12"/>
                    <a:pt x="34" y="8"/>
                    <a:pt x="38" y="13"/>
                  </a:cubicBezTo>
                  <a:cubicBezTo>
                    <a:pt x="42" y="19"/>
                    <a:pt x="37" y="26"/>
                    <a:pt x="30" y="26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02"/>
            <p:cNvSpPr>
              <a:spLocks noEditPoints="1"/>
            </p:cNvSpPr>
            <p:nvPr/>
          </p:nvSpPr>
          <p:spPr bwMode="auto">
            <a:xfrm>
              <a:off x="5218" y="3676"/>
              <a:ext cx="30" cy="32"/>
            </a:xfrm>
            <a:custGeom>
              <a:avLst/>
              <a:gdLst>
                <a:gd name="T0" fmla="*/ 21 w 38"/>
                <a:gd name="T1" fmla="*/ 3 h 41"/>
                <a:gd name="T2" fmla="*/ 2 w 38"/>
                <a:gd name="T3" fmla="*/ 23 h 41"/>
                <a:gd name="T4" fmla="*/ 18 w 38"/>
                <a:gd name="T5" fmla="*/ 38 h 41"/>
                <a:gd name="T6" fmla="*/ 35 w 38"/>
                <a:gd name="T7" fmla="*/ 21 h 41"/>
                <a:gd name="T8" fmla="*/ 21 w 38"/>
                <a:gd name="T9" fmla="*/ 3 h 41"/>
                <a:gd name="T10" fmla="*/ 27 w 38"/>
                <a:gd name="T11" fmla="*/ 18 h 41"/>
                <a:gd name="T12" fmla="*/ 27 w 38"/>
                <a:gd name="T13" fmla="*/ 20 h 41"/>
                <a:gd name="T14" fmla="*/ 17 w 38"/>
                <a:gd name="T15" fmla="*/ 31 h 41"/>
                <a:gd name="T16" fmla="*/ 11 w 38"/>
                <a:gd name="T17" fmla="*/ 24 h 41"/>
                <a:gd name="T18" fmla="*/ 11 w 38"/>
                <a:gd name="T19" fmla="*/ 18 h 41"/>
                <a:gd name="T20" fmla="*/ 19 w 38"/>
                <a:gd name="T21" fmla="*/ 10 h 41"/>
                <a:gd name="T22" fmla="*/ 27 w 38"/>
                <a:gd name="T23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1">
                  <a:moveTo>
                    <a:pt x="21" y="3"/>
                  </a:moveTo>
                  <a:cubicBezTo>
                    <a:pt x="0" y="3"/>
                    <a:pt x="2" y="0"/>
                    <a:pt x="2" y="23"/>
                  </a:cubicBezTo>
                  <a:cubicBezTo>
                    <a:pt x="2" y="41"/>
                    <a:pt x="0" y="38"/>
                    <a:pt x="18" y="38"/>
                  </a:cubicBezTo>
                  <a:cubicBezTo>
                    <a:pt x="35" y="39"/>
                    <a:pt x="35" y="38"/>
                    <a:pt x="35" y="21"/>
                  </a:cubicBezTo>
                  <a:cubicBezTo>
                    <a:pt x="35" y="2"/>
                    <a:pt x="38" y="3"/>
                    <a:pt x="21" y="3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7" y="20"/>
                  </a:cubicBezTo>
                  <a:cubicBezTo>
                    <a:pt x="27" y="31"/>
                    <a:pt x="27" y="31"/>
                    <a:pt x="17" y="31"/>
                  </a:cubicBezTo>
                  <a:cubicBezTo>
                    <a:pt x="12" y="31"/>
                    <a:pt x="11" y="29"/>
                    <a:pt x="11" y="24"/>
                  </a:cubicBezTo>
                  <a:cubicBezTo>
                    <a:pt x="11" y="22"/>
                    <a:pt x="11" y="20"/>
                    <a:pt x="11" y="18"/>
                  </a:cubicBezTo>
                  <a:cubicBezTo>
                    <a:pt x="10" y="12"/>
                    <a:pt x="13" y="10"/>
                    <a:pt x="19" y="10"/>
                  </a:cubicBezTo>
                  <a:cubicBezTo>
                    <a:pt x="24" y="10"/>
                    <a:pt x="28" y="11"/>
                    <a:pt x="27" y="18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03"/>
            <p:cNvSpPr>
              <a:spLocks/>
            </p:cNvSpPr>
            <p:nvPr/>
          </p:nvSpPr>
          <p:spPr bwMode="auto">
            <a:xfrm>
              <a:off x="3992" y="1249"/>
              <a:ext cx="7" cy="57"/>
            </a:xfrm>
            <a:custGeom>
              <a:avLst/>
              <a:gdLst>
                <a:gd name="T0" fmla="*/ 0 w 9"/>
                <a:gd name="T1" fmla="*/ 35 h 73"/>
                <a:gd name="T2" fmla="*/ 0 w 9"/>
                <a:gd name="T3" fmla="*/ 6 h 73"/>
                <a:gd name="T4" fmla="*/ 4 w 9"/>
                <a:gd name="T5" fmla="*/ 0 h 73"/>
                <a:gd name="T6" fmla="*/ 9 w 9"/>
                <a:gd name="T7" fmla="*/ 6 h 73"/>
                <a:gd name="T8" fmla="*/ 9 w 9"/>
                <a:gd name="T9" fmla="*/ 68 h 73"/>
                <a:gd name="T10" fmla="*/ 5 w 9"/>
                <a:gd name="T11" fmla="*/ 72 h 73"/>
                <a:gd name="T12" fmla="*/ 0 w 9"/>
                <a:gd name="T13" fmla="*/ 68 h 73"/>
                <a:gd name="T14" fmla="*/ 0 w 9"/>
                <a:gd name="T15" fmla="*/ 35 h 73"/>
                <a:gd name="T16" fmla="*/ 0 w 9"/>
                <a:gd name="T1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73">
                  <a:moveTo>
                    <a:pt x="0" y="35"/>
                  </a:moveTo>
                  <a:cubicBezTo>
                    <a:pt x="0" y="25"/>
                    <a:pt x="0" y="15"/>
                    <a:pt x="0" y="6"/>
                  </a:cubicBezTo>
                  <a:cubicBezTo>
                    <a:pt x="0" y="3"/>
                    <a:pt x="0" y="0"/>
                    <a:pt x="4" y="0"/>
                  </a:cubicBezTo>
                  <a:cubicBezTo>
                    <a:pt x="8" y="0"/>
                    <a:pt x="9" y="2"/>
                    <a:pt x="9" y="6"/>
                  </a:cubicBezTo>
                  <a:cubicBezTo>
                    <a:pt x="9" y="26"/>
                    <a:pt x="9" y="47"/>
                    <a:pt x="9" y="68"/>
                  </a:cubicBezTo>
                  <a:cubicBezTo>
                    <a:pt x="9" y="71"/>
                    <a:pt x="8" y="73"/>
                    <a:pt x="5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57"/>
                    <a:pt x="0" y="46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04"/>
            <p:cNvSpPr>
              <a:spLocks/>
            </p:cNvSpPr>
            <p:nvPr/>
          </p:nvSpPr>
          <p:spPr bwMode="auto">
            <a:xfrm>
              <a:off x="3900" y="1252"/>
              <a:ext cx="32" cy="31"/>
            </a:xfrm>
            <a:custGeom>
              <a:avLst/>
              <a:gdLst>
                <a:gd name="T0" fmla="*/ 22 w 41"/>
                <a:gd name="T1" fmla="*/ 26 h 39"/>
                <a:gd name="T2" fmla="*/ 8 w 41"/>
                <a:gd name="T3" fmla="*/ 37 h 39"/>
                <a:gd name="T4" fmla="*/ 1 w 41"/>
                <a:gd name="T5" fmla="*/ 36 h 39"/>
                <a:gd name="T6" fmla="*/ 3 w 41"/>
                <a:gd name="T7" fmla="*/ 31 h 39"/>
                <a:gd name="T8" fmla="*/ 16 w 41"/>
                <a:gd name="T9" fmla="*/ 18 h 39"/>
                <a:gd name="T10" fmla="*/ 9 w 41"/>
                <a:gd name="T11" fmla="*/ 8 h 39"/>
                <a:gd name="T12" fmla="*/ 5 w 41"/>
                <a:gd name="T13" fmla="*/ 7 h 39"/>
                <a:gd name="T14" fmla="*/ 2 w 41"/>
                <a:gd name="T15" fmla="*/ 4 h 39"/>
                <a:gd name="T16" fmla="*/ 6 w 41"/>
                <a:gd name="T17" fmla="*/ 0 h 39"/>
                <a:gd name="T18" fmla="*/ 36 w 41"/>
                <a:gd name="T19" fmla="*/ 0 h 39"/>
                <a:gd name="T20" fmla="*/ 39 w 41"/>
                <a:gd name="T21" fmla="*/ 3 h 39"/>
                <a:gd name="T22" fmla="*/ 37 w 41"/>
                <a:gd name="T23" fmla="*/ 7 h 39"/>
                <a:gd name="T24" fmla="*/ 34 w 41"/>
                <a:gd name="T25" fmla="*/ 8 h 39"/>
                <a:gd name="T26" fmla="*/ 26 w 41"/>
                <a:gd name="T27" fmla="*/ 11 h 39"/>
                <a:gd name="T28" fmla="*/ 30 w 41"/>
                <a:gd name="T29" fmla="*/ 22 h 39"/>
                <a:gd name="T30" fmla="*/ 39 w 41"/>
                <a:gd name="T31" fmla="*/ 30 h 39"/>
                <a:gd name="T32" fmla="*/ 40 w 41"/>
                <a:gd name="T33" fmla="*/ 34 h 39"/>
                <a:gd name="T34" fmla="*/ 34 w 41"/>
                <a:gd name="T35" fmla="*/ 36 h 39"/>
                <a:gd name="T36" fmla="*/ 22 w 41"/>
                <a:gd name="T37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39">
                  <a:moveTo>
                    <a:pt x="22" y="26"/>
                  </a:moveTo>
                  <a:cubicBezTo>
                    <a:pt x="17" y="30"/>
                    <a:pt x="12" y="33"/>
                    <a:pt x="8" y="37"/>
                  </a:cubicBezTo>
                  <a:cubicBezTo>
                    <a:pt x="5" y="39"/>
                    <a:pt x="3" y="39"/>
                    <a:pt x="1" y="36"/>
                  </a:cubicBezTo>
                  <a:cubicBezTo>
                    <a:pt x="0" y="34"/>
                    <a:pt x="2" y="32"/>
                    <a:pt x="3" y="31"/>
                  </a:cubicBezTo>
                  <a:cubicBezTo>
                    <a:pt x="8" y="27"/>
                    <a:pt x="13" y="24"/>
                    <a:pt x="16" y="18"/>
                  </a:cubicBezTo>
                  <a:cubicBezTo>
                    <a:pt x="18" y="11"/>
                    <a:pt x="17" y="8"/>
                    <a:pt x="9" y="8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6" y="0"/>
                    <a:pt x="26" y="0"/>
                    <a:pt x="36" y="0"/>
                  </a:cubicBezTo>
                  <a:cubicBezTo>
                    <a:pt x="38" y="0"/>
                    <a:pt x="39" y="1"/>
                    <a:pt x="39" y="3"/>
                  </a:cubicBezTo>
                  <a:cubicBezTo>
                    <a:pt x="39" y="5"/>
                    <a:pt x="38" y="7"/>
                    <a:pt x="37" y="7"/>
                  </a:cubicBezTo>
                  <a:cubicBezTo>
                    <a:pt x="36" y="8"/>
                    <a:pt x="35" y="7"/>
                    <a:pt x="34" y="8"/>
                  </a:cubicBezTo>
                  <a:cubicBezTo>
                    <a:pt x="31" y="8"/>
                    <a:pt x="27" y="6"/>
                    <a:pt x="26" y="11"/>
                  </a:cubicBezTo>
                  <a:cubicBezTo>
                    <a:pt x="25" y="15"/>
                    <a:pt x="26" y="19"/>
                    <a:pt x="30" y="22"/>
                  </a:cubicBezTo>
                  <a:cubicBezTo>
                    <a:pt x="32" y="25"/>
                    <a:pt x="36" y="27"/>
                    <a:pt x="39" y="30"/>
                  </a:cubicBezTo>
                  <a:cubicBezTo>
                    <a:pt x="40" y="31"/>
                    <a:pt x="41" y="32"/>
                    <a:pt x="40" y="34"/>
                  </a:cubicBezTo>
                  <a:cubicBezTo>
                    <a:pt x="38" y="36"/>
                    <a:pt x="36" y="37"/>
                    <a:pt x="34" y="36"/>
                  </a:cubicBezTo>
                  <a:cubicBezTo>
                    <a:pt x="30" y="33"/>
                    <a:pt x="26" y="29"/>
                    <a:pt x="22" y="26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05"/>
            <p:cNvSpPr>
              <a:spLocks/>
            </p:cNvSpPr>
            <p:nvPr/>
          </p:nvSpPr>
          <p:spPr bwMode="auto">
            <a:xfrm>
              <a:off x="3929" y="1249"/>
              <a:ext cx="18" cy="40"/>
            </a:xfrm>
            <a:custGeom>
              <a:avLst/>
              <a:gdLst>
                <a:gd name="T0" fmla="*/ 21 w 22"/>
                <a:gd name="T1" fmla="*/ 27 h 52"/>
                <a:gd name="T2" fmla="*/ 21 w 22"/>
                <a:gd name="T3" fmla="*/ 48 h 52"/>
                <a:gd name="T4" fmla="*/ 16 w 22"/>
                <a:gd name="T5" fmla="*/ 52 h 52"/>
                <a:gd name="T6" fmla="*/ 13 w 22"/>
                <a:gd name="T7" fmla="*/ 48 h 52"/>
                <a:gd name="T8" fmla="*/ 13 w 22"/>
                <a:gd name="T9" fmla="*/ 36 h 52"/>
                <a:gd name="T10" fmla="*/ 4 w 22"/>
                <a:gd name="T11" fmla="*/ 26 h 52"/>
                <a:gd name="T12" fmla="*/ 0 w 22"/>
                <a:gd name="T13" fmla="*/ 23 h 52"/>
                <a:gd name="T14" fmla="*/ 4 w 22"/>
                <a:gd name="T15" fmla="*/ 19 h 52"/>
                <a:gd name="T16" fmla="*/ 13 w 22"/>
                <a:gd name="T17" fmla="*/ 9 h 52"/>
                <a:gd name="T18" fmla="*/ 13 w 22"/>
                <a:gd name="T19" fmla="*/ 5 h 52"/>
                <a:gd name="T20" fmla="*/ 17 w 22"/>
                <a:gd name="T21" fmla="*/ 0 h 52"/>
                <a:gd name="T22" fmla="*/ 21 w 22"/>
                <a:gd name="T23" fmla="*/ 5 h 52"/>
                <a:gd name="T24" fmla="*/ 21 w 22"/>
                <a:gd name="T25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2">
                  <a:moveTo>
                    <a:pt x="21" y="27"/>
                  </a:moveTo>
                  <a:cubicBezTo>
                    <a:pt x="21" y="34"/>
                    <a:pt x="22" y="41"/>
                    <a:pt x="21" y="48"/>
                  </a:cubicBezTo>
                  <a:cubicBezTo>
                    <a:pt x="21" y="51"/>
                    <a:pt x="19" y="52"/>
                    <a:pt x="16" y="52"/>
                  </a:cubicBezTo>
                  <a:cubicBezTo>
                    <a:pt x="14" y="52"/>
                    <a:pt x="13" y="50"/>
                    <a:pt x="13" y="48"/>
                  </a:cubicBezTo>
                  <a:cubicBezTo>
                    <a:pt x="13" y="44"/>
                    <a:pt x="12" y="40"/>
                    <a:pt x="13" y="36"/>
                  </a:cubicBezTo>
                  <a:cubicBezTo>
                    <a:pt x="13" y="30"/>
                    <a:pt x="13" y="25"/>
                    <a:pt x="4" y="26"/>
                  </a:cubicBezTo>
                  <a:cubicBezTo>
                    <a:pt x="2" y="26"/>
                    <a:pt x="0" y="26"/>
                    <a:pt x="0" y="23"/>
                  </a:cubicBezTo>
                  <a:cubicBezTo>
                    <a:pt x="0" y="20"/>
                    <a:pt x="2" y="19"/>
                    <a:pt x="4" y="19"/>
                  </a:cubicBezTo>
                  <a:cubicBezTo>
                    <a:pt x="12" y="19"/>
                    <a:pt x="14" y="15"/>
                    <a:pt x="13" y="9"/>
                  </a:cubicBezTo>
                  <a:cubicBezTo>
                    <a:pt x="12" y="7"/>
                    <a:pt x="13" y="6"/>
                    <a:pt x="13" y="5"/>
                  </a:cubicBezTo>
                  <a:cubicBezTo>
                    <a:pt x="13" y="2"/>
                    <a:pt x="14" y="1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cubicBezTo>
                    <a:pt x="22" y="12"/>
                    <a:pt x="21" y="20"/>
                    <a:pt x="21" y="27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06"/>
            <p:cNvSpPr>
              <a:spLocks/>
            </p:cNvSpPr>
            <p:nvPr/>
          </p:nvSpPr>
          <p:spPr bwMode="auto">
            <a:xfrm>
              <a:off x="4036" y="1249"/>
              <a:ext cx="15" cy="40"/>
            </a:xfrm>
            <a:custGeom>
              <a:avLst/>
              <a:gdLst>
                <a:gd name="T0" fmla="*/ 19 w 19"/>
                <a:gd name="T1" fmla="*/ 25 h 52"/>
                <a:gd name="T2" fmla="*/ 19 w 19"/>
                <a:gd name="T3" fmla="*/ 47 h 52"/>
                <a:gd name="T4" fmla="*/ 15 w 19"/>
                <a:gd name="T5" fmla="*/ 51 h 52"/>
                <a:gd name="T6" fmla="*/ 11 w 19"/>
                <a:gd name="T7" fmla="*/ 48 h 52"/>
                <a:gd name="T8" fmla="*/ 11 w 19"/>
                <a:gd name="T9" fmla="*/ 43 h 52"/>
                <a:gd name="T10" fmla="*/ 3 w 19"/>
                <a:gd name="T11" fmla="*/ 33 h 52"/>
                <a:gd name="T12" fmla="*/ 0 w 19"/>
                <a:gd name="T13" fmla="*/ 30 h 52"/>
                <a:gd name="T14" fmla="*/ 3 w 19"/>
                <a:gd name="T15" fmla="*/ 27 h 52"/>
                <a:gd name="T16" fmla="*/ 8 w 19"/>
                <a:gd name="T17" fmla="*/ 26 h 52"/>
                <a:gd name="T18" fmla="*/ 11 w 19"/>
                <a:gd name="T19" fmla="*/ 22 h 52"/>
                <a:gd name="T20" fmla="*/ 8 w 19"/>
                <a:gd name="T21" fmla="*/ 18 h 52"/>
                <a:gd name="T22" fmla="*/ 3 w 19"/>
                <a:gd name="T23" fmla="*/ 18 h 52"/>
                <a:gd name="T24" fmla="*/ 0 w 19"/>
                <a:gd name="T25" fmla="*/ 14 h 52"/>
                <a:gd name="T26" fmla="*/ 2 w 19"/>
                <a:gd name="T27" fmla="*/ 12 h 52"/>
                <a:gd name="T28" fmla="*/ 11 w 19"/>
                <a:gd name="T29" fmla="*/ 3 h 52"/>
                <a:gd name="T30" fmla="*/ 15 w 19"/>
                <a:gd name="T31" fmla="*/ 0 h 52"/>
                <a:gd name="T32" fmla="*/ 19 w 19"/>
                <a:gd name="T33" fmla="*/ 3 h 52"/>
                <a:gd name="T34" fmla="*/ 19 w 19"/>
                <a:gd name="T35" fmla="*/ 25 h 52"/>
                <a:gd name="T36" fmla="*/ 19 w 19"/>
                <a:gd name="T37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52">
                  <a:moveTo>
                    <a:pt x="19" y="25"/>
                  </a:moveTo>
                  <a:cubicBezTo>
                    <a:pt x="19" y="33"/>
                    <a:pt x="19" y="40"/>
                    <a:pt x="19" y="47"/>
                  </a:cubicBezTo>
                  <a:cubicBezTo>
                    <a:pt x="19" y="50"/>
                    <a:pt x="18" y="51"/>
                    <a:pt x="15" y="51"/>
                  </a:cubicBezTo>
                  <a:cubicBezTo>
                    <a:pt x="13" y="52"/>
                    <a:pt x="11" y="50"/>
                    <a:pt x="11" y="48"/>
                  </a:cubicBezTo>
                  <a:cubicBezTo>
                    <a:pt x="11" y="46"/>
                    <a:pt x="11" y="44"/>
                    <a:pt x="11" y="43"/>
                  </a:cubicBezTo>
                  <a:cubicBezTo>
                    <a:pt x="11" y="37"/>
                    <a:pt x="11" y="32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28"/>
                    <a:pt x="1" y="27"/>
                    <a:pt x="3" y="27"/>
                  </a:cubicBezTo>
                  <a:cubicBezTo>
                    <a:pt x="5" y="26"/>
                    <a:pt x="7" y="26"/>
                    <a:pt x="8" y="26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6" y="18"/>
                    <a:pt x="5" y="18"/>
                    <a:pt x="3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8" y="11"/>
                    <a:pt x="12" y="10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7" y="0"/>
                    <a:pt x="19" y="2"/>
                    <a:pt x="19" y="3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07"/>
            <p:cNvSpPr>
              <a:spLocks/>
            </p:cNvSpPr>
            <p:nvPr/>
          </p:nvSpPr>
          <p:spPr bwMode="auto">
            <a:xfrm>
              <a:off x="4015" y="1286"/>
              <a:ext cx="37" cy="19"/>
            </a:xfrm>
            <a:custGeom>
              <a:avLst/>
              <a:gdLst>
                <a:gd name="T0" fmla="*/ 9 w 47"/>
                <a:gd name="T1" fmla="*/ 17 h 24"/>
                <a:gd name="T2" fmla="*/ 41 w 47"/>
                <a:gd name="T3" fmla="*/ 17 h 24"/>
                <a:gd name="T4" fmla="*/ 47 w 47"/>
                <a:gd name="T5" fmla="*/ 20 h 24"/>
                <a:gd name="T6" fmla="*/ 41 w 47"/>
                <a:gd name="T7" fmla="*/ 24 h 24"/>
                <a:gd name="T8" fmla="*/ 7 w 47"/>
                <a:gd name="T9" fmla="*/ 24 h 24"/>
                <a:gd name="T10" fmla="*/ 0 w 47"/>
                <a:gd name="T11" fmla="*/ 18 h 24"/>
                <a:gd name="T12" fmla="*/ 0 w 47"/>
                <a:gd name="T13" fmla="*/ 5 h 24"/>
                <a:gd name="T14" fmla="*/ 4 w 47"/>
                <a:gd name="T15" fmla="*/ 0 h 24"/>
                <a:gd name="T16" fmla="*/ 9 w 47"/>
                <a:gd name="T17" fmla="*/ 5 h 24"/>
                <a:gd name="T18" fmla="*/ 9 w 47"/>
                <a:gd name="T1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24">
                  <a:moveTo>
                    <a:pt x="9" y="17"/>
                  </a:moveTo>
                  <a:cubicBezTo>
                    <a:pt x="21" y="17"/>
                    <a:pt x="31" y="17"/>
                    <a:pt x="41" y="17"/>
                  </a:cubicBezTo>
                  <a:cubicBezTo>
                    <a:pt x="44" y="17"/>
                    <a:pt x="47" y="17"/>
                    <a:pt x="47" y="20"/>
                  </a:cubicBezTo>
                  <a:cubicBezTo>
                    <a:pt x="47" y="24"/>
                    <a:pt x="44" y="24"/>
                    <a:pt x="41" y="24"/>
                  </a:cubicBezTo>
                  <a:cubicBezTo>
                    <a:pt x="30" y="24"/>
                    <a:pt x="18" y="24"/>
                    <a:pt x="7" y="24"/>
                  </a:cubicBezTo>
                  <a:cubicBezTo>
                    <a:pt x="2" y="24"/>
                    <a:pt x="0" y="23"/>
                    <a:pt x="0" y="18"/>
                  </a:cubicBezTo>
                  <a:cubicBezTo>
                    <a:pt x="0" y="14"/>
                    <a:pt x="0" y="10"/>
                    <a:pt x="0" y="5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8"/>
                    <a:pt x="9" y="12"/>
                    <a:pt x="9" y="17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08"/>
            <p:cNvSpPr>
              <a:spLocks/>
            </p:cNvSpPr>
            <p:nvPr/>
          </p:nvSpPr>
          <p:spPr bwMode="auto">
            <a:xfrm>
              <a:off x="3909" y="1286"/>
              <a:ext cx="38" cy="22"/>
            </a:xfrm>
            <a:custGeom>
              <a:avLst/>
              <a:gdLst>
                <a:gd name="T0" fmla="*/ 25 w 49"/>
                <a:gd name="T1" fmla="*/ 24 h 27"/>
                <a:gd name="T2" fmla="*/ 16 w 49"/>
                <a:gd name="T3" fmla="*/ 24 h 27"/>
                <a:gd name="T4" fmla="*/ 3 w 49"/>
                <a:gd name="T5" fmla="*/ 22 h 27"/>
                <a:gd name="T6" fmla="*/ 2 w 49"/>
                <a:gd name="T7" fmla="*/ 2 h 27"/>
                <a:gd name="T8" fmla="*/ 6 w 49"/>
                <a:gd name="T9" fmla="*/ 0 h 27"/>
                <a:gd name="T10" fmla="*/ 10 w 49"/>
                <a:gd name="T11" fmla="*/ 2 h 27"/>
                <a:gd name="T12" fmla="*/ 10 w 49"/>
                <a:gd name="T13" fmla="*/ 4 h 27"/>
                <a:gd name="T14" fmla="*/ 12 w 49"/>
                <a:gd name="T15" fmla="*/ 16 h 27"/>
                <a:gd name="T16" fmla="*/ 26 w 49"/>
                <a:gd name="T17" fmla="*/ 17 h 27"/>
                <a:gd name="T18" fmla="*/ 44 w 49"/>
                <a:gd name="T19" fmla="*/ 17 h 27"/>
                <a:gd name="T20" fmla="*/ 48 w 49"/>
                <a:gd name="T21" fmla="*/ 20 h 27"/>
                <a:gd name="T22" fmla="*/ 43 w 49"/>
                <a:gd name="T23" fmla="*/ 24 h 27"/>
                <a:gd name="T24" fmla="*/ 25 w 49"/>
                <a:gd name="T25" fmla="*/ 24 h 27"/>
                <a:gd name="T26" fmla="*/ 25 w 49"/>
                <a:gd name="T2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27">
                  <a:moveTo>
                    <a:pt x="25" y="24"/>
                  </a:moveTo>
                  <a:cubicBezTo>
                    <a:pt x="22" y="24"/>
                    <a:pt x="19" y="24"/>
                    <a:pt x="16" y="24"/>
                  </a:cubicBezTo>
                  <a:cubicBezTo>
                    <a:pt x="12" y="24"/>
                    <a:pt x="5" y="27"/>
                    <a:pt x="3" y="22"/>
                  </a:cubicBezTo>
                  <a:cubicBezTo>
                    <a:pt x="0" y="16"/>
                    <a:pt x="2" y="9"/>
                    <a:pt x="2" y="2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1" y="8"/>
                    <a:pt x="8" y="13"/>
                    <a:pt x="12" y="16"/>
                  </a:cubicBezTo>
                  <a:cubicBezTo>
                    <a:pt x="16" y="18"/>
                    <a:pt x="21" y="17"/>
                    <a:pt x="26" y="17"/>
                  </a:cubicBezTo>
                  <a:cubicBezTo>
                    <a:pt x="32" y="17"/>
                    <a:pt x="38" y="17"/>
                    <a:pt x="44" y="17"/>
                  </a:cubicBezTo>
                  <a:cubicBezTo>
                    <a:pt x="46" y="17"/>
                    <a:pt x="48" y="17"/>
                    <a:pt x="48" y="20"/>
                  </a:cubicBezTo>
                  <a:cubicBezTo>
                    <a:pt x="49" y="24"/>
                    <a:pt x="46" y="24"/>
                    <a:pt x="43" y="24"/>
                  </a:cubicBezTo>
                  <a:cubicBezTo>
                    <a:pt x="37" y="24"/>
                    <a:pt x="31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09"/>
            <p:cNvSpPr>
              <a:spLocks/>
            </p:cNvSpPr>
            <p:nvPr/>
          </p:nvSpPr>
          <p:spPr bwMode="auto">
            <a:xfrm>
              <a:off x="3953" y="1287"/>
              <a:ext cx="37" cy="7"/>
            </a:xfrm>
            <a:custGeom>
              <a:avLst/>
              <a:gdLst>
                <a:gd name="T0" fmla="*/ 22 w 47"/>
                <a:gd name="T1" fmla="*/ 9 h 9"/>
                <a:gd name="T2" fmla="*/ 3 w 47"/>
                <a:gd name="T3" fmla="*/ 9 h 9"/>
                <a:gd name="T4" fmla="*/ 0 w 47"/>
                <a:gd name="T5" fmla="*/ 5 h 9"/>
                <a:gd name="T6" fmla="*/ 3 w 47"/>
                <a:gd name="T7" fmla="*/ 2 h 9"/>
                <a:gd name="T8" fmla="*/ 43 w 47"/>
                <a:gd name="T9" fmla="*/ 0 h 9"/>
                <a:gd name="T10" fmla="*/ 47 w 47"/>
                <a:gd name="T11" fmla="*/ 3 h 9"/>
                <a:gd name="T12" fmla="*/ 43 w 47"/>
                <a:gd name="T13" fmla="*/ 7 h 9"/>
                <a:gd name="T14" fmla="*/ 22 w 47"/>
                <a:gd name="T15" fmla="*/ 9 h 9"/>
                <a:gd name="T16" fmla="*/ 22 w 4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22" y="9"/>
                  </a:moveTo>
                  <a:cubicBezTo>
                    <a:pt x="16" y="9"/>
                    <a:pt x="9" y="9"/>
                    <a:pt x="3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6" y="1"/>
                    <a:pt x="30" y="1"/>
                    <a:pt x="43" y="0"/>
                  </a:cubicBezTo>
                  <a:cubicBezTo>
                    <a:pt x="45" y="0"/>
                    <a:pt x="46" y="1"/>
                    <a:pt x="47" y="3"/>
                  </a:cubicBezTo>
                  <a:cubicBezTo>
                    <a:pt x="47" y="6"/>
                    <a:pt x="46" y="7"/>
                    <a:pt x="43" y="7"/>
                  </a:cubicBezTo>
                  <a:cubicBezTo>
                    <a:pt x="36" y="8"/>
                    <a:pt x="29" y="8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10"/>
            <p:cNvSpPr>
              <a:spLocks noEditPoints="1"/>
            </p:cNvSpPr>
            <p:nvPr/>
          </p:nvSpPr>
          <p:spPr bwMode="auto">
            <a:xfrm>
              <a:off x="4006" y="1252"/>
              <a:ext cx="27" cy="28"/>
            </a:xfrm>
            <a:custGeom>
              <a:avLst/>
              <a:gdLst>
                <a:gd name="T0" fmla="*/ 17 w 34"/>
                <a:gd name="T1" fmla="*/ 1 h 36"/>
                <a:gd name="T2" fmla="*/ 7 w 34"/>
                <a:gd name="T3" fmla="*/ 1 h 36"/>
                <a:gd name="T4" fmla="*/ 1 w 34"/>
                <a:gd name="T5" fmla="*/ 7 h 36"/>
                <a:gd name="T6" fmla="*/ 1 w 34"/>
                <a:gd name="T7" fmla="*/ 29 h 36"/>
                <a:gd name="T8" fmla="*/ 7 w 34"/>
                <a:gd name="T9" fmla="*/ 36 h 36"/>
                <a:gd name="T10" fmla="*/ 15 w 34"/>
                <a:gd name="T11" fmla="*/ 36 h 36"/>
                <a:gd name="T12" fmla="*/ 34 w 34"/>
                <a:gd name="T13" fmla="*/ 18 h 36"/>
                <a:gd name="T14" fmla="*/ 17 w 34"/>
                <a:gd name="T15" fmla="*/ 1 h 36"/>
                <a:gd name="T16" fmla="*/ 26 w 34"/>
                <a:gd name="T17" fmla="*/ 15 h 36"/>
                <a:gd name="T18" fmla="*/ 26 w 34"/>
                <a:gd name="T19" fmla="*/ 18 h 36"/>
                <a:gd name="T20" fmla="*/ 17 w 34"/>
                <a:gd name="T21" fmla="*/ 29 h 36"/>
                <a:gd name="T22" fmla="*/ 10 w 34"/>
                <a:gd name="T23" fmla="*/ 21 h 36"/>
                <a:gd name="T24" fmla="*/ 9 w 34"/>
                <a:gd name="T25" fmla="*/ 15 h 36"/>
                <a:gd name="T26" fmla="*/ 19 w 34"/>
                <a:gd name="T27" fmla="*/ 8 h 36"/>
                <a:gd name="T28" fmla="*/ 26 w 34"/>
                <a:gd name="T2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6">
                  <a:moveTo>
                    <a:pt x="17" y="1"/>
                  </a:moveTo>
                  <a:cubicBezTo>
                    <a:pt x="13" y="1"/>
                    <a:pt x="10" y="1"/>
                    <a:pt x="7" y="1"/>
                  </a:cubicBezTo>
                  <a:cubicBezTo>
                    <a:pt x="2" y="0"/>
                    <a:pt x="1" y="3"/>
                    <a:pt x="1" y="7"/>
                  </a:cubicBezTo>
                  <a:cubicBezTo>
                    <a:pt x="1" y="14"/>
                    <a:pt x="1" y="22"/>
                    <a:pt x="1" y="29"/>
                  </a:cubicBezTo>
                  <a:cubicBezTo>
                    <a:pt x="0" y="34"/>
                    <a:pt x="3" y="36"/>
                    <a:pt x="7" y="36"/>
                  </a:cubicBezTo>
                  <a:cubicBezTo>
                    <a:pt x="10" y="36"/>
                    <a:pt x="13" y="36"/>
                    <a:pt x="15" y="36"/>
                  </a:cubicBezTo>
                  <a:cubicBezTo>
                    <a:pt x="34" y="36"/>
                    <a:pt x="34" y="36"/>
                    <a:pt x="34" y="18"/>
                  </a:cubicBezTo>
                  <a:cubicBezTo>
                    <a:pt x="34" y="1"/>
                    <a:pt x="34" y="1"/>
                    <a:pt x="17" y="1"/>
                  </a:cubicBezTo>
                  <a:close/>
                  <a:moveTo>
                    <a:pt x="26" y="15"/>
                  </a:moveTo>
                  <a:cubicBezTo>
                    <a:pt x="26" y="16"/>
                    <a:pt x="26" y="17"/>
                    <a:pt x="26" y="18"/>
                  </a:cubicBezTo>
                  <a:cubicBezTo>
                    <a:pt x="26" y="29"/>
                    <a:pt x="26" y="29"/>
                    <a:pt x="17" y="29"/>
                  </a:cubicBezTo>
                  <a:cubicBezTo>
                    <a:pt x="11" y="29"/>
                    <a:pt x="9" y="27"/>
                    <a:pt x="10" y="21"/>
                  </a:cubicBezTo>
                  <a:cubicBezTo>
                    <a:pt x="10" y="19"/>
                    <a:pt x="10" y="17"/>
                    <a:pt x="9" y="15"/>
                  </a:cubicBezTo>
                  <a:cubicBezTo>
                    <a:pt x="9" y="7"/>
                    <a:pt x="14" y="8"/>
                    <a:pt x="19" y="8"/>
                  </a:cubicBezTo>
                  <a:cubicBezTo>
                    <a:pt x="24" y="8"/>
                    <a:pt x="26" y="10"/>
                    <a:pt x="26" y="1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11"/>
            <p:cNvSpPr>
              <a:spLocks noEditPoints="1"/>
            </p:cNvSpPr>
            <p:nvPr/>
          </p:nvSpPr>
          <p:spPr bwMode="auto">
            <a:xfrm>
              <a:off x="3955" y="1252"/>
              <a:ext cx="31" cy="29"/>
            </a:xfrm>
            <a:custGeom>
              <a:avLst/>
              <a:gdLst>
                <a:gd name="T0" fmla="*/ 19 w 39"/>
                <a:gd name="T1" fmla="*/ 0 h 36"/>
                <a:gd name="T2" fmla="*/ 0 w 39"/>
                <a:gd name="T3" fmla="*/ 18 h 36"/>
                <a:gd name="T4" fmla="*/ 20 w 39"/>
                <a:gd name="T5" fmla="*/ 35 h 36"/>
                <a:gd name="T6" fmla="*/ 39 w 39"/>
                <a:gd name="T7" fmla="*/ 17 h 36"/>
                <a:gd name="T8" fmla="*/ 19 w 39"/>
                <a:gd name="T9" fmla="*/ 0 h 36"/>
                <a:gd name="T10" fmla="*/ 19 w 39"/>
                <a:gd name="T11" fmla="*/ 28 h 36"/>
                <a:gd name="T12" fmla="*/ 8 w 39"/>
                <a:gd name="T13" fmla="*/ 17 h 36"/>
                <a:gd name="T14" fmla="*/ 20 w 39"/>
                <a:gd name="T15" fmla="*/ 7 h 36"/>
                <a:gd name="T16" fmla="*/ 31 w 39"/>
                <a:gd name="T17" fmla="*/ 18 h 36"/>
                <a:gd name="T18" fmla="*/ 19 w 39"/>
                <a:gd name="T19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6">
                  <a:moveTo>
                    <a:pt x="19" y="0"/>
                  </a:moveTo>
                  <a:cubicBezTo>
                    <a:pt x="8" y="0"/>
                    <a:pt x="0" y="7"/>
                    <a:pt x="0" y="18"/>
                  </a:cubicBezTo>
                  <a:cubicBezTo>
                    <a:pt x="0" y="28"/>
                    <a:pt x="9" y="36"/>
                    <a:pt x="20" y="35"/>
                  </a:cubicBezTo>
                  <a:cubicBezTo>
                    <a:pt x="31" y="35"/>
                    <a:pt x="39" y="28"/>
                    <a:pt x="39" y="17"/>
                  </a:cubicBezTo>
                  <a:cubicBezTo>
                    <a:pt x="39" y="7"/>
                    <a:pt x="30" y="0"/>
                    <a:pt x="19" y="0"/>
                  </a:cubicBezTo>
                  <a:close/>
                  <a:moveTo>
                    <a:pt x="19" y="28"/>
                  </a:moveTo>
                  <a:cubicBezTo>
                    <a:pt x="13" y="28"/>
                    <a:pt x="8" y="23"/>
                    <a:pt x="8" y="17"/>
                  </a:cubicBezTo>
                  <a:cubicBezTo>
                    <a:pt x="8" y="11"/>
                    <a:pt x="13" y="7"/>
                    <a:pt x="20" y="7"/>
                  </a:cubicBezTo>
                  <a:cubicBezTo>
                    <a:pt x="27" y="8"/>
                    <a:pt x="31" y="12"/>
                    <a:pt x="31" y="18"/>
                  </a:cubicBezTo>
                  <a:cubicBezTo>
                    <a:pt x="31" y="24"/>
                    <a:pt x="26" y="28"/>
                    <a:pt x="19" y="28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112"/>
            <p:cNvSpPr>
              <a:spLocks/>
            </p:cNvSpPr>
            <p:nvPr/>
          </p:nvSpPr>
          <p:spPr bwMode="auto">
            <a:xfrm>
              <a:off x="4244" y="3128"/>
              <a:ext cx="52" cy="43"/>
            </a:xfrm>
            <a:custGeom>
              <a:avLst/>
              <a:gdLst>
                <a:gd name="T0" fmla="*/ 32 w 66"/>
                <a:gd name="T1" fmla="*/ 2 h 54"/>
                <a:gd name="T2" fmla="*/ 34 w 66"/>
                <a:gd name="T3" fmla="*/ 2 h 54"/>
                <a:gd name="T4" fmla="*/ 53 w 66"/>
                <a:gd name="T5" fmla="*/ 4 h 54"/>
                <a:gd name="T6" fmla="*/ 55 w 66"/>
                <a:gd name="T7" fmla="*/ 23 h 54"/>
                <a:gd name="T8" fmla="*/ 60 w 66"/>
                <a:gd name="T9" fmla="*/ 30 h 54"/>
                <a:gd name="T10" fmla="*/ 65 w 66"/>
                <a:gd name="T11" fmla="*/ 34 h 54"/>
                <a:gd name="T12" fmla="*/ 59 w 66"/>
                <a:gd name="T13" fmla="*/ 37 h 54"/>
                <a:gd name="T14" fmla="*/ 51 w 66"/>
                <a:gd name="T15" fmla="*/ 37 h 54"/>
                <a:gd name="T16" fmla="*/ 39 w 66"/>
                <a:gd name="T17" fmla="*/ 38 h 54"/>
                <a:gd name="T18" fmla="*/ 37 w 66"/>
                <a:gd name="T19" fmla="*/ 49 h 54"/>
                <a:gd name="T20" fmla="*/ 33 w 66"/>
                <a:gd name="T21" fmla="*/ 54 h 54"/>
                <a:gd name="T22" fmla="*/ 29 w 66"/>
                <a:gd name="T23" fmla="*/ 49 h 54"/>
                <a:gd name="T24" fmla="*/ 15 w 66"/>
                <a:gd name="T25" fmla="*/ 37 h 54"/>
                <a:gd name="T26" fmla="*/ 4 w 66"/>
                <a:gd name="T27" fmla="*/ 37 h 54"/>
                <a:gd name="T28" fmla="*/ 0 w 66"/>
                <a:gd name="T29" fmla="*/ 34 h 54"/>
                <a:gd name="T30" fmla="*/ 3 w 66"/>
                <a:gd name="T31" fmla="*/ 30 h 54"/>
                <a:gd name="T32" fmla="*/ 11 w 66"/>
                <a:gd name="T33" fmla="*/ 30 h 54"/>
                <a:gd name="T34" fmla="*/ 40 w 66"/>
                <a:gd name="T35" fmla="*/ 29 h 54"/>
                <a:gd name="T36" fmla="*/ 47 w 66"/>
                <a:gd name="T37" fmla="*/ 16 h 54"/>
                <a:gd name="T38" fmla="*/ 39 w 66"/>
                <a:gd name="T39" fmla="*/ 10 h 54"/>
                <a:gd name="T40" fmla="*/ 19 w 66"/>
                <a:gd name="T41" fmla="*/ 10 h 54"/>
                <a:gd name="T42" fmla="*/ 9 w 66"/>
                <a:gd name="T43" fmla="*/ 6 h 54"/>
                <a:gd name="T44" fmla="*/ 18 w 66"/>
                <a:gd name="T45" fmla="*/ 3 h 54"/>
                <a:gd name="T46" fmla="*/ 32 w 66"/>
                <a:gd name="T4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4">
                  <a:moveTo>
                    <a:pt x="32" y="2"/>
                  </a:moveTo>
                  <a:cubicBezTo>
                    <a:pt x="33" y="2"/>
                    <a:pt x="33" y="2"/>
                    <a:pt x="34" y="2"/>
                  </a:cubicBezTo>
                  <a:cubicBezTo>
                    <a:pt x="40" y="3"/>
                    <a:pt x="49" y="0"/>
                    <a:pt x="53" y="4"/>
                  </a:cubicBezTo>
                  <a:cubicBezTo>
                    <a:pt x="59" y="8"/>
                    <a:pt x="55" y="17"/>
                    <a:pt x="55" y="23"/>
                  </a:cubicBezTo>
                  <a:cubicBezTo>
                    <a:pt x="55" y="28"/>
                    <a:pt x="56" y="30"/>
                    <a:pt x="60" y="30"/>
                  </a:cubicBezTo>
                  <a:cubicBezTo>
                    <a:pt x="63" y="29"/>
                    <a:pt x="66" y="31"/>
                    <a:pt x="65" y="34"/>
                  </a:cubicBezTo>
                  <a:cubicBezTo>
                    <a:pt x="65" y="38"/>
                    <a:pt x="61" y="37"/>
                    <a:pt x="59" y="37"/>
                  </a:cubicBezTo>
                  <a:cubicBezTo>
                    <a:pt x="57" y="37"/>
                    <a:pt x="54" y="37"/>
                    <a:pt x="51" y="37"/>
                  </a:cubicBezTo>
                  <a:cubicBezTo>
                    <a:pt x="47" y="37"/>
                    <a:pt x="42" y="35"/>
                    <a:pt x="39" y="38"/>
                  </a:cubicBezTo>
                  <a:cubicBezTo>
                    <a:pt x="36" y="41"/>
                    <a:pt x="38" y="45"/>
                    <a:pt x="37" y="49"/>
                  </a:cubicBezTo>
                  <a:cubicBezTo>
                    <a:pt x="37" y="52"/>
                    <a:pt x="37" y="54"/>
                    <a:pt x="33" y="54"/>
                  </a:cubicBezTo>
                  <a:cubicBezTo>
                    <a:pt x="30" y="54"/>
                    <a:pt x="29" y="52"/>
                    <a:pt x="29" y="49"/>
                  </a:cubicBezTo>
                  <a:cubicBezTo>
                    <a:pt x="27" y="37"/>
                    <a:pt x="27" y="37"/>
                    <a:pt x="15" y="37"/>
                  </a:cubicBezTo>
                  <a:cubicBezTo>
                    <a:pt x="12" y="37"/>
                    <a:pt x="8" y="37"/>
                    <a:pt x="4" y="37"/>
                  </a:cubicBezTo>
                  <a:cubicBezTo>
                    <a:pt x="2" y="37"/>
                    <a:pt x="0" y="36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6" y="29"/>
                    <a:pt x="9" y="30"/>
                    <a:pt x="11" y="30"/>
                  </a:cubicBezTo>
                  <a:cubicBezTo>
                    <a:pt x="21" y="30"/>
                    <a:pt x="30" y="30"/>
                    <a:pt x="40" y="29"/>
                  </a:cubicBezTo>
                  <a:cubicBezTo>
                    <a:pt x="46" y="29"/>
                    <a:pt x="47" y="27"/>
                    <a:pt x="47" y="16"/>
                  </a:cubicBezTo>
                  <a:cubicBezTo>
                    <a:pt x="47" y="10"/>
                    <a:pt x="44" y="10"/>
                    <a:pt x="39" y="10"/>
                  </a:cubicBezTo>
                  <a:cubicBezTo>
                    <a:pt x="32" y="10"/>
                    <a:pt x="26" y="10"/>
                    <a:pt x="19" y="10"/>
                  </a:cubicBezTo>
                  <a:cubicBezTo>
                    <a:pt x="15" y="9"/>
                    <a:pt x="9" y="12"/>
                    <a:pt x="9" y="6"/>
                  </a:cubicBezTo>
                  <a:cubicBezTo>
                    <a:pt x="9" y="0"/>
                    <a:pt x="15" y="3"/>
                    <a:pt x="18" y="3"/>
                  </a:cubicBezTo>
                  <a:cubicBezTo>
                    <a:pt x="23" y="2"/>
                    <a:pt x="27" y="2"/>
                    <a:pt x="32" y="2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113"/>
            <p:cNvSpPr>
              <a:spLocks/>
            </p:cNvSpPr>
            <p:nvPr/>
          </p:nvSpPr>
          <p:spPr bwMode="auto">
            <a:xfrm>
              <a:off x="4191" y="3130"/>
              <a:ext cx="32" cy="30"/>
            </a:xfrm>
            <a:custGeom>
              <a:avLst/>
              <a:gdLst>
                <a:gd name="T0" fmla="*/ 22 w 41"/>
                <a:gd name="T1" fmla="*/ 24 h 37"/>
                <a:gd name="T2" fmla="*/ 8 w 41"/>
                <a:gd name="T3" fmla="*/ 35 h 37"/>
                <a:gd name="T4" fmla="*/ 2 w 41"/>
                <a:gd name="T5" fmla="*/ 34 h 37"/>
                <a:gd name="T6" fmla="*/ 4 w 41"/>
                <a:gd name="T7" fmla="*/ 29 h 37"/>
                <a:gd name="T8" fmla="*/ 15 w 41"/>
                <a:gd name="T9" fmla="*/ 19 h 37"/>
                <a:gd name="T10" fmla="*/ 17 w 41"/>
                <a:gd name="T11" fmla="*/ 9 h 37"/>
                <a:gd name="T12" fmla="*/ 6 w 41"/>
                <a:gd name="T13" fmla="*/ 7 h 37"/>
                <a:gd name="T14" fmla="*/ 3 w 41"/>
                <a:gd name="T15" fmla="*/ 4 h 37"/>
                <a:gd name="T16" fmla="*/ 6 w 41"/>
                <a:gd name="T17" fmla="*/ 1 h 37"/>
                <a:gd name="T18" fmla="*/ 37 w 41"/>
                <a:gd name="T19" fmla="*/ 1 h 37"/>
                <a:gd name="T20" fmla="*/ 39 w 41"/>
                <a:gd name="T21" fmla="*/ 4 h 37"/>
                <a:gd name="T22" fmla="*/ 36 w 41"/>
                <a:gd name="T23" fmla="*/ 8 h 37"/>
                <a:gd name="T24" fmla="*/ 27 w 41"/>
                <a:gd name="T25" fmla="*/ 8 h 37"/>
                <a:gd name="T26" fmla="*/ 31 w 41"/>
                <a:gd name="T27" fmla="*/ 21 h 37"/>
                <a:gd name="T28" fmla="*/ 39 w 41"/>
                <a:gd name="T29" fmla="*/ 28 h 37"/>
                <a:gd name="T30" fmla="*/ 40 w 41"/>
                <a:gd name="T31" fmla="*/ 32 h 37"/>
                <a:gd name="T32" fmla="*/ 35 w 41"/>
                <a:gd name="T33" fmla="*/ 34 h 37"/>
                <a:gd name="T34" fmla="*/ 22 w 41"/>
                <a:gd name="T35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37">
                  <a:moveTo>
                    <a:pt x="22" y="24"/>
                  </a:moveTo>
                  <a:cubicBezTo>
                    <a:pt x="17" y="28"/>
                    <a:pt x="13" y="32"/>
                    <a:pt x="8" y="35"/>
                  </a:cubicBezTo>
                  <a:cubicBezTo>
                    <a:pt x="6" y="37"/>
                    <a:pt x="4" y="37"/>
                    <a:pt x="2" y="34"/>
                  </a:cubicBezTo>
                  <a:cubicBezTo>
                    <a:pt x="0" y="32"/>
                    <a:pt x="2" y="30"/>
                    <a:pt x="4" y="29"/>
                  </a:cubicBezTo>
                  <a:cubicBezTo>
                    <a:pt x="8" y="26"/>
                    <a:pt x="12" y="23"/>
                    <a:pt x="15" y="19"/>
                  </a:cubicBezTo>
                  <a:cubicBezTo>
                    <a:pt x="17" y="16"/>
                    <a:pt x="18" y="13"/>
                    <a:pt x="17" y="9"/>
                  </a:cubicBezTo>
                  <a:cubicBezTo>
                    <a:pt x="14" y="7"/>
                    <a:pt x="9" y="8"/>
                    <a:pt x="6" y="7"/>
                  </a:cubicBezTo>
                  <a:cubicBezTo>
                    <a:pt x="4" y="7"/>
                    <a:pt x="3" y="6"/>
                    <a:pt x="3" y="4"/>
                  </a:cubicBezTo>
                  <a:cubicBezTo>
                    <a:pt x="3" y="2"/>
                    <a:pt x="4" y="1"/>
                    <a:pt x="6" y="1"/>
                  </a:cubicBezTo>
                  <a:cubicBezTo>
                    <a:pt x="16" y="0"/>
                    <a:pt x="26" y="0"/>
                    <a:pt x="37" y="1"/>
                  </a:cubicBezTo>
                  <a:cubicBezTo>
                    <a:pt x="38" y="1"/>
                    <a:pt x="39" y="2"/>
                    <a:pt x="39" y="4"/>
                  </a:cubicBezTo>
                  <a:cubicBezTo>
                    <a:pt x="39" y="6"/>
                    <a:pt x="38" y="7"/>
                    <a:pt x="36" y="8"/>
                  </a:cubicBezTo>
                  <a:cubicBezTo>
                    <a:pt x="33" y="8"/>
                    <a:pt x="30" y="8"/>
                    <a:pt x="27" y="8"/>
                  </a:cubicBezTo>
                  <a:cubicBezTo>
                    <a:pt x="25" y="14"/>
                    <a:pt x="27" y="18"/>
                    <a:pt x="31" y="21"/>
                  </a:cubicBezTo>
                  <a:cubicBezTo>
                    <a:pt x="34" y="24"/>
                    <a:pt x="36" y="26"/>
                    <a:pt x="39" y="28"/>
                  </a:cubicBezTo>
                  <a:cubicBezTo>
                    <a:pt x="40" y="29"/>
                    <a:pt x="41" y="30"/>
                    <a:pt x="40" y="32"/>
                  </a:cubicBezTo>
                  <a:cubicBezTo>
                    <a:pt x="39" y="34"/>
                    <a:pt x="37" y="35"/>
                    <a:pt x="35" y="34"/>
                  </a:cubicBezTo>
                  <a:cubicBezTo>
                    <a:pt x="31" y="31"/>
                    <a:pt x="26" y="27"/>
                    <a:pt x="22" y="24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14"/>
            <p:cNvSpPr>
              <a:spLocks/>
            </p:cNvSpPr>
            <p:nvPr/>
          </p:nvSpPr>
          <p:spPr bwMode="auto">
            <a:xfrm>
              <a:off x="4328" y="3127"/>
              <a:ext cx="16" cy="41"/>
            </a:xfrm>
            <a:custGeom>
              <a:avLst/>
              <a:gdLst>
                <a:gd name="T0" fmla="*/ 19 w 20"/>
                <a:gd name="T1" fmla="*/ 26 h 52"/>
                <a:gd name="T2" fmla="*/ 19 w 20"/>
                <a:gd name="T3" fmla="*/ 47 h 52"/>
                <a:gd name="T4" fmla="*/ 15 w 20"/>
                <a:gd name="T5" fmla="*/ 51 h 52"/>
                <a:gd name="T6" fmla="*/ 11 w 20"/>
                <a:gd name="T7" fmla="*/ 47 h 52"/>
                <a:gd name="T8" fmla="*/ 11 w 20"/>
                <a:gd name="T9" fmla="*/ 40 h 52"/>
                <a:gd name="T10" fmla="*/ 5 w 20"/>
                <a:gd name="T11" fmla="*/ 33 h 52"/>
                <a:gd name="T12" fmla="*/ 0 w 20"/>
                <a:gd name="T13" fmla="*/ 30 h 52"/>
                <a:gd name="T14" fmla="*/ 5 w 20"/>
                <a:gd name="T15" fmla="*/ 26 h 52"/>
                <a:gd name="T16" fmla="*/ 8 w 20"/>
                <a:gd name="T17" fmla="*/ 26 h 52"/>
                <a:gd name="T18" fmla="*/ 11 w 20"/>
                <a:gd name="T19" fmla="*/ 22 h 52"/>
                <a:gd name="T20" fmla="*/ 8 w 20"/>
                <a:gd name="T21" fmla="*/ 18 h 52"/>
                <a:gd name="T22" fmla="*/ 2 w 20"/>
                <a:gd name="T23" fmla="*/ 17 h 52"/>
                <a:gd name="T24" fmla="*/ 0 w 20"/>
                <a:gd name="T25" fmla="*/ 14 h 52"/>
                <a:gd name="T26" fmla="*/ 2 w 20"/>
                <a:gd name="T27" fmla="*/ 11 h 52"/>
                <a:gd name="T28" fmla="*/ 12 w 20"/>
                <a:gd name="T29" fmla="*/ 2 h 52"/>
                <a:gd name="T30" fmla="*/ 16 w 20"/>
                <a:gd name="T31" fmla="*/ 0 h 52"/>
                <a:gd name="T32" fmla="*/ 19 w 20"/>
                <a:gd name="T33" fmla="*/ 4 h 52"/>
                <a:gd name="T34" fmla="*/ 19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19" y="26"/>
                  </a:moveTo>
                  <a:cubicBezTo>
                    <a:pt x="19" y="33"/>
                    <a:pt x="20" y="40"/>
                    <a:pt x="19" y="47"/>
                  </a:cubicBezTo>
                  <a:cubicBezTo>
                    <a:pt x="19" y="50"/>
                    <a:pt x="18" y="52"/>
                    <a:pt x="15" y="51"/>
                  </a:cubicBezTo>
                  <a:cubicBezTo>
                    <a:pt x="12" y="51"/>
                    <a:pt x="11" y="49"/>
                    <a:pt x="11" y="47"/>
                  </a:cubicBezTo>
                  <a:cubicBezTo>
                    <a:pt x="11" y="45"/>
                    <a:pt x="11" y="43"/>
                    <a:pt x="11" y="40"/>
                  </a:cubicBezTo>
                  <a:cubicBezTo>
                    <a:pt x="11" y="36"/>
                    <a:pt x="10" y="33"/>
                    <a:pt x="5" y="33"/>
                  </a:cubicBezTo>
                  <a:cubicBezTo>
                    <a:pt x="3" y="33"/>
                    <a:pt x="0" y="33"/>
                    <a:pt x="0" y="30"/>
                  </a:cubicBezTo>
                  <a:cubicBezTo>
                    <a:pt x="0" y="26"/>
                    <a:pt x="3" y="27"/>
                    <a:pt x="5" y="26"/>
                  </a:cubicBezTo>
                  <a:cubicBezTo>
                    <a:pt x="6" y="26"/>
                    <a:pt x="7" y="26"/>
                    <a:pt x="8" y="26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6" y="18"/>
                    <a:pt x="4" y="18"/>
                    <a:pt x="2" y="17"/>
                  </a:cubicBezTo>
                  <a:cubicBezTo>
                    <a:pt x="0" y="17"/>
                    <a:pt x="0" y="16"/>
                    <a:pt x="0" y="14"/>
                  </a:cubicBezTo>
                  <a:cubicBezTo>
                    <a:pt x="0" y="13"/>
                    <a:pt x="1" y="11"/>
                    <a:pt x="2" y="11"/>
                  </a:cubicBezTo>
                  <a:cubicBezTo>
                    <a:pt x="8" y="11"/>
                    <a:pt x="12" y="9"/>
                    <a:pt x="12" y="2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20" y="12"/>
                    <a:pt x="19" y="19"/>
                    <a:pt x="19" y="26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115"/>
            <p:cNvSpPr>
              <a:spLocks/>
            </p:cNvSpPr>
            <p:nvPr/>
          </p:nvSpPr>
          <p:spPr bwMode="auto">
            <a:xfrm>
              <a:off x="4250" y="3165"/>
              <a:ext cx="39" cy="19"/>
            </a:xfrm>
            <a:custGeom>
              <a:avLst/>
              <a:gdLst>
                <a:gd name="T0" fmla="*/ 25 w 50"/>
                <a:gd name="T1" fmla="*/ 23 h 24"/>
                <a:gd name="T2" fmla="*/ 7 w 50"/>
                <a:gd name="T3" fmla="*/ 23 h 24"/>
                <a:gd name="T4" fmla="*/ 0 w 50"/>
                <a:gd name="T5" fmla="*/ 17 h 24"/>
                <a:gd name="T6" fmla="*/ 1 w 50"/>
                <a:gd name="T7" fmla="*/ 5 h 24"/>
                <a:gd name="T8" fmla="*/ 5 w 50"/>
                <a:gd name="T9" fmla="*/ 0 h 24"/>
                <a:gd name="T10" fmla="*/ 9 w 50"/>
                <a:gd name="T11" fmla="*/ 4 h 24"/>
                <a:gd name="T12" fmla="*/ 11 w 50"/>
                <a:gd name="T13" fmla="*/ 15 h 24"/>
                <a:gd name="T14" fmla="*/ 24 w 50"/>
                <a:gd name="T15" fmla="*/ 16 h 24"/>
                <a:gd name="T16" fmla="*/ 45 w 50"/>
                <a:gd name="T17" fmla="*/ 16 h 24"/>
                <a:gd name="T18" fmla="*/ 49 w 50"/>
                <a:gd name="T19" fmla="*/ 20 h 24"/>
                <a:gd name="T20" fmla="*/ 45 w 50"/>
                <a:gd name="T21" fmla="*/ 23 h 24"/>
                <a:gd name="T22" fmla="*/ 25 w 50"/>
                <a:gd name="T23" fmla="*/ 23 h 24"/>
                <a:gd name="T24" fmla="*/ 25 w 50"/>
                <a:gd name="T2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4">
                  <a:moveTo>
                    <a:pt x="25" y="23"/>
                  </a:moveTo>
                  <a:cubicBezTo>
                    <a:pt x="19" y="23"/>
                    <a:pt x="13" y="23"/>
                    <a:pt x="7" y="23"/>
                  </a:cubicBezTo>
                  <a:cubicBezTo>
                    <a:pt x="2" y="24"/>
                    <a:pt x="0" y="22"/>
                    <a:pt x="0" y="17"/>
                  </a:cubicBezTo>
                  <a:cubicBezTo>
                    <a:pt x="1" y="13"/>
                    <a:pt x="1" y="9"/>
                    <a:pt x="1" y="5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ubicBezTo>
                    <a:pt x="10" y="7"/>
                    <a:pt x="8" y="12"/>
                    <a:pt x="11" y="15"/>
                  </a:cubicBezTo>
                  <a:cubicBezTo>
                    <a:pt x="15" y="18"/>
                    <a:pt x="20" y="16"/>
                    <a:pt x="24" y="16"/>
                  </a:cubicBezTo>
                  <a:cubicBezTo>
                    <a:pt x="31" y="16"/>
                    <a:pt x="38" y="16"/>
                    <a:pt x="45" y="16"/>
                  </a:cubicBezTo>
                  <a:cubicBezTo>
                    <a:pt x="47" y="16"/>
                    <a:pt x="49" y="17"/>
                    <a:pt x="49" y="20"/>
                  </a:cubicBezTo>
                  <a:cubicBezTo>
                    <a:pt x="50" y="23"/>
                    <a:pt x="48" y="23"/>
                    <a:pt x="45" y="23"/>
                  </a:cubicBezTo>
                  <a:cubicBezTo>
                    <a:pt x="38" y="23"/>
                    <a:pt x="32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16"/>
            <p:cNvSpPr>
              <a:spLocks/>
            </p:cNvSpPr>
            <p:nvPr/>
          </p:nvSpPr>
          <p:spPr bwMode="auto">
            <a:xfrm>
              <a:off x="4306" y="3164"/>
              <a:ext cx="38" cy="21"/>
            </a:xfrm>
            <a:custGeom>
              <a:avLst/>
              <a:gdLst>
                <a:gd name="T0" fmla="*/ 25 w 49"/>
                <a:gd name="T1" fmla="*/ 24 h 27"/>
                <a:gd name="T2" fmla="*/ 17 w 49"/>
                <a:gd name="T3" fmla="*/ 24 h 27"/>
                <a:gd name="T4" fmla="*/ 3 w 49"/>
                <a:gd name="T5" fmla="*/ 22 h 27"/>
                <a:gd name="T6" fmla="*/ 2 w 49"/>
                <a:gd name="T7" fmla="*/ 4 h 27"/>
                <a:gd name="T8" fmla="*/ 7 w 49"/>
                <a:gd name="T9" fmla="*/ 1 h 27"/>
                <a:gd name="T10" fmla="*/ 10 w 49"/>
                <a:gd name="T11" fmla="*/ 4 h 27"/>
                <a:gd name="T12" fmla="*/ 12 w 49"/>
                <a:gd name="T13" fmla="*/ 16 h 27"/>
                <a:gd name="T14" fmla="*/ 27 w 49"/>
                <a:gd name="T15" fmla="*/ 17 h 27"/>
                <a:gd name="T16" fmla="*/ 41 w 49"/>
                <a:gd name="T17" fmla="*/ 17 h 27"/>
                <a:gd name="T18" fmla="*/ 48 w 49"/>
                <a:gd name="T19" fmla="*/ 21 h 27"/>
                <a:gd name="T20" fmla="*/ 42 w 49"/>
                <a:gd name="T21" fmla="*/ 24 h 27"/>
                <a:gd name="T22" fmla="*/ 41 w 49"/>
                <a:gd name="T23" fmla="*/ 24 h 27"/>
                <a:gd name="T24" fmla="*/ 25 w 49"/>
                <a:gd name="T2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7">
                  <a:moveTo>
                    <a:pt x="25" y="24"/>
                  </a:moveTo>
                  <a:cubicBezTo>
                    <a:pt x="23" y="24"/>
                    <a:pt x="20" y="25"/>
                    <a:pt x="17" y="24"/>
                  </a:cubicBezTo>
                  <a:cubicBezTo>
                    <a:pt x="12" y="24"/>
                    <a:pt x="6" y="27"/>
                    <a:pt x="3" y="22"/>
                  </a:cubicBezTo>
                  <a:cubicBezTo>
                    <a:pt x="0" y="17"/>
                    <a:pt x="2" y="10"/>
                    <a:pt x="2" y="4"/>
                  </a:cubicBezTo>
                  <a:cubicBezTo>
                    <a:pt x="2" y="1"/>
                    <a:pt x="4" y="0"/>
                    <a:pt x="7" y="1"/>
                  </a:cubicBezTo>
                  <a:cubicBezTo>
                    <a:pt x="9" y="1"/>
                    <a:pt x="10" y="2"/>
                    <a:pt x="10" y="4"/>
                  </a:cubicBezTo>
                  <a:cubicBezTo>
                    <a:pt x="11" y="8"/>
                    <a:pt x="8" y="13"/>
                    <a:pt x="12" y="16"/>
                  </a:cubicBezTo>
                  <a:cubicBezTo>
                    <a:pt x="16" y="19"/>
                    <a:pt x="22" y="17"/>
                    <a:pt x="27" y="17"/>
                  </a:cubicBezTo>
                  <a:cubicBezTo>
                    <a:pt x="32" y="17"/>
                    <a:pt x="37" y="17"/>
                    <a:pt x="41" y="17"/>
                  </a:cubicBezTo>
                  <a:cubicBezTo>
                    <a:pt x="44" y="17"/>
                    <a:pt x="48" y="16"/>
                    <a:pt x="48" y="21"/>
                  </a:cubicBezTo>
                  <a:cubicBezTo>
                    <a:pt x="49" y="26"/>
                    <a:pt x="45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5" y="24"/>
                    <a:pt x="30" y="24"/>
                    <a:pt x="25" y="24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17"/>
            <p:cNvSpPr>
              <a:spLocks/>
            </p:cNvSpPr>
            <p:nvPr/>
          </p:nvSpPr>
          <p:spPr bwMode="auto">
            <a:xfrm>
              <a:off x="4229" y="3127"/>
              <a:ext cx="15" cy="34"/>
            </a:xfrm>
            <a:custGeom>
              <a:avLst/>
              <a:gdLst>
                <a:gd name="T0" fmla="*/ 1 w 19"/>
                <a:gd name="T1" fmla="*/ 21 h 43"/>
                <a:gd name="T2" fmla="*/ 1 w 19"/>
                <a:gd name="T3" fmla="*/ 7 h 43"/>
                <a:gd name="T4" fmla="*/ 4 w 19"/>
                <a:gd name="T5" fmla="*/ 0 h 43"/>
                <a:gd name="T6" fmla="*/ 9 w 19"/>
                <a:gd name="T7" fmla="*/ 8 h 43"/>
                <a:gd name="T8" fmla="*/ 9 w 19"/>
                <a:gd name="T9" fmla="*/ 10 h 43"/>
                <a:gd name="T10" fmla="*/ 15 w 19"/>
                <a:gd name="T11" fmla="*/ 17 h 43"/>
                <a:gd name="T12" fmla="*/ 19 w 19"/>
                <a:gd name="T13" fmla="*/ 21 h 43"/>
                <a:gd name="T14" fmla="*/ 16 w 19"/>
                <a:gd name="T15" fmla="*/ 24 h 43"/>
                <a:gd name="T16" fmla="*/ 9 w 19"/>
                <a:gd name="T17" fmla="*/ 33 h 43"/>
                <a:gd name="T18" fmla="*/ 8 w 19"/>
                <a:gd name="T19" fmla="*/ 40 h 43"/>
                <a:gd name="T20" fmla="*/ 4 w 19"/>
                <a:gd name="T21" fmla="*/ 43 h 43"/>
                <a:gd name="T22" fmla="*/ 1 w 19"/>
                <a:gd name="T23" fmla="*/ 39 h 43"/>
                <a:gd name="T24" fmla="*/ 1 w 19"/>
                <a:gd name="T25" fmla="*/ 21 h 43"/>
                <a:gd name="T26" fmla="*/ 1 w 19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43">
                  <a:moveTo>
                    <a:pt x="1" y="21"/>
                  </a:moveTo>
                  <a:cubicBezTo>
                    <a:pt x="1" y="17"/>
                    <a:pt x="0" y="12"/>
                    <a:pt x="1" y="7"/>
                  </a:cubicBezTo>
                  <a:cubicBezTo>
                    <a:pt x="1" y="4"/>
                    <a:pt x="0" y="0"/>
                    <a:pt x="4" y="0"/>
                  </a:cubicBezTo>
                  <a:cubicBezTo>
                    <a:pt x="9" y="0"/>
                    <a:pt x="9" y="4"/>
                    <a:pt x="9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8" y="14"/>
                    <a:pt x="9" y="18"/>
                    <a:pt x="15" y="17"/>
                  </a:cubicBezTo>
                  <a:cubicBezTo>
                    <a:pt x="17" y="17"/>
                    <a:pt x="19" y="19"/>
                    <a:pt x="19" y="21"/>
                  </a:cubicBezTo>
                  <a:cubicBezTo>
                    <a:pt x="19" y="23"/>
                    <a:pt x="17" y="25"/>
                    <a:pt x="16" y="24"/>
                  </a:cubicBezTo>
                  <a:cubicBezTo>
                    <a:pt x="8" y="24"/>
                    <a:pt x="8" y="28"/>
                    <a:pt x="9" y="33"/>
                  </a:cubicBezTo>
                  <a:cubicBezTo>
                    <a:pt x="9" y="35"/>
                    <a:pt x="9" y="38"/>
                    <a:pt x="8" y="40"/>
                  </a:cubicBezTo>
                  <a:cubicBezTo>
                    <a:pt x="8" y="42"/>
                    <a:pt x="6" y="43"/>
                    <a:pt x="4" y="43"/>
                  </a:cubicBezTo>
                  <a:cubicBezTo>
                    <a:pt x="2" y="42"/>
                    <a:pt x="1" y="41"/>
                    <a:pt x="1" y="39"/>
                  </a:cubicBezTo>
                  <a:cubicBezTo>
                    <a:pt x="1" y="33"/>
                    <a:pt x="1" y="27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18"/>
            <p:cNvSpPr>
              <a:spLocks noEditPoints="1"/>
            </p:cNvSpPr>
            <p:nvPr/>
          </p:nvSpPr>
          <p:spPr bwMode="auto">
            <a:xfrm>
              <a:off x="4297" y="3130"/>
              <a:ext cx="29" cy="31"/>
            </a:xfrm>
            <a:custGeom>
              <a:avLst/>
              <a:gdLst>
                <a:gd name="T0" fmla="*/ 36 w 36"/>
                <a:gd name="T1" fmla="*/ 8 h 39"/>
                <a:gd name="T2" fmla="*/ 27 w 36"/>
                <a:gd name="T3" fmla="*/ 0 h 39"/>
                <a:gd name="T4" fmla="*/ 21 w 36"/>
                <a:gd name="T5" fmla="*/ 0 h 39"/>
                <a:gd name="T6" fmla="*/ 2 w 36"/>
                <a:gd name="T7" fmla="*/ 18 h 39"/>
                <a:gd name="T8" fmla="*/ 20 w 36"/>
                <a:gd name="T9" fmla="*/ 36 h 39"/>
                <a:gd name="T10" fmla="*/ 28 w 36"/>
                <a:gd name="T11" fmla="*/ 36 h 39"/>
                <a:gd name="T12" fmla="*/ 36 w 36"/>
                <a:gd name="T13" fmla="*/ 27 h 39"/>
                <a:gd name="T14" fmla="*/ 36 w 36"/>
                <a:gd name="T15" fmla="*/ 8 h 39"/>
                <a:gd name="T16" fmla="*/ 28 w 36"/>
                <a:gd name="T17" fmla="*/ 19 h 39"/>
                <a:gd name="T18" fmla="*/ 18 w 36"/>
                <a:gd name="T19" fmla="*/ 28 h 39"/>
                <a:gd name="T20" fmla="*/ 11 w 36"/>
                <a:gd name="T21" fmla="*/ 17 h 39"/>
                <a:gd name="T22" fmla="*/ 19 w 36"/>
                <a:gd name="T23" fmla="*/ 8 h 39"/>
                <a:gd name="T24" fmla="*/ 28 w 36"/>
                <a:gd name="T2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9">
                  <a:moveTo>
                    <a:pt x="36" y="8"/>
                  </a:moveTo>
                  <a:cubicBezTo>
                    <a:pt x="36" y="2"/>
                    <a:pt x="33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  <a:cubicBezTo>
                    <a:pt x="2" y="0"/>
                    <a:pt x="2" y="0"/>
                    <a:pt x="2" y="18"/>
                  </a:cubicBezTo>
                  <a:cubicBezTo>
                    <a:pt x="2" y="39"/>
                    <a:pt x="0" y="35"/>
                    <a:pt x="20" y="36"/>
                  </a:cubicBezTo>
                  <a:cubicBezTo>
                    <a:pt x="23" y="36"/>
                    <a:pt x="25" y="36"/>
                    <a:pt x="28" y="36"/>
                  </a:cubicBezTo>
                  <a:cubicBezTo>
                    <a:pt x="34" y="36"/>
                    <a:pt x="36" y="33"/>
                    <a:pt x="36" y="27"/>
                  </a:cubicBezTo>
                  <a:cubicBezTo>
                    <a:pt x="35" y="21"/>
                    <a:pt x="35" y="14"/>
                    <a:pt x="36" y="8"/>
                  </a:cubicBezTo>
                  <a:close/>
                  <a:moveTo>
                    <a:pt x="28" y="19"/>
                  </a:moveTo>
                  <a:cubicBezTo>
                    <a:pt x="27" y="29"/>
                    <a:pt x="27" y="29"/>
                    <a:pt x="18" y="28"/>
                  </a:cubicBezTo>
                  <a:cubicBezTo>
                    <a:pt x="10" y="28"/>
                    <a:pt x="10" y="28"/>
                    <a:pt x="11" y="17"/>
                  </a:cubicBezTo>
                  <a:cubicBezTo>
                    <a:pt x="11" y="8"/>
                    <a:pt x="11" y="8"/>
                    <a:pt x="19" y="8"/>
                  </a:cubicBezTo>
                  <a:cubicBezTo>
                    <a:pt x="28" y="8"/>
                    <a:pt x="28" y="8"/>
                    <a:pt x="28" y="19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19"/>
            <p:cNvSpPr>
              <a:spLocks noEditPoints="1"/>
            </p:cNvSpPr>
            <p:nvPr/>
          </p:nvSpPr>
          <p:spPr bwMode="auto">
            <a:xfrm>
              <a:off x="4200" y="3160"/>
              <a:ext cx="38" cy="25"/>
            </a:xfrm>
            <a:custGeom>
              <a:avLst/>
              <a:gdLst>
                <a:gd name="T0" fmla="*/ 40 w 48"/>
                <a:gd name="T1" fmla="*/ 5 h 32"/>
                <a:gd name="T2" fmla="*/ 8 w 48"/>
                <a:gd name="T3" fmla="*/ 5 h 32"/>
                <a:gd name="T4" fmla="*/ 8 w 48"/>
                <a:gd name="T5" fmla="*/ 28 h 32"/>
                <a:gd name="T6" fmla="*/ 23 w 48"/>
                <a:gd name="T7" fmla="*/ 32 h 32"/>
                <a:gd name="T8" fmla="*/ 40 w 48"/>
                <a:gd name="T9" fmla="*/ 28 h 32"/>
                <a:gd name="T10" fmla="*/ 40 w 48"/>
                <a:gd name="T11" fmla="*/ 5 h 32"/>
                <a:gd name="T12" fmla="*/ 24 w 48"/>
                <a:gd name="T13" fmla="*/ 25 h 32"/>
                <a:gd name="T14" fmla="*/ 10 w 48"/>
                <a:gd name="T15" fmla="*/ 17 h 32"/>
                <a:gd name="T16" fmla="*/ 25 w 48"/>
                <a:gd name="T17" fmla="*/ 8 h 32"/>
                <a:gd name="T18" fmla="*/ 38 w 48"/>
                <a:gd name="T19" fmla="*/ 16 h 32"/>
                <a:gd name="T20" fmla="*/ 24 w 48"/>
                <a:gd name="T21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2">
                  <a:moveTo>
                    <a:pt x="40" y="5"/>
                  </a:moveTo>
                  <a:cubicBezTo>
                    <a:pt x="32" y="0"/>
                    <a:pt x="16" y="0"/>
                    <a:pt x="8" y="5"/>
                  </a:cubicBezTo>
                  <a:cubicBezTo>
                    <a:pt x="0" y="11"/>
                    <a:pt x="0" y="22"/>
                    <a:pt x="8" y="28"/>
                  </a:cubicBezTo>
                  <a:cubicBezTo>
                    <a:pt x="13" y="31"/>
                    <a:pt x="18" y="32"/>
                    <a:pt x="23" y="32"/>
                  </a:cubicBezTo>
                  <a:cubicBezTo>
                    <a:pt x="31" y="32"/>
                    <a:pt x="36" y="31"/>
                    <a:pt x="40" y="28"/>
                  </a:cubicBezTo>
                  <a:cubicBezTo>
                    <a:pt x="48" y="22"/>
                    <a:pt x="48" y="11"/>
                    <a:pt x="40" y="5"/>
                  </a:cubicBezTo>
                  <a:close/>
                  <a:moveTo>
                    <a:pt x="24" y="25"/>
                  </a:moveTo>
                  <a:cubicBezTo>
                    <a:pt x="16" y="25"/>
                    <a:pt x="11" y="22"/>
                    <a:pt x="10" y="17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9"/>
                    <a:pt x="37" y="12"/>
                    <a:pt x="38" y="16"/>
                  </a:cubicBezTo>
                  <a:cubicBezTo>
                    <a:pt x="38" y="21"/>
                    <a:pt x="33" y="25"/>
                    <a:pt x="24" y="25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20"/>
            <p:cNvSpPr>
              <a:spLocks/>
            </p:cNvSpPr>
            <p:nvPr/>
          </p:nvSpPr>
          <p:spPr bwMode="auto">
            <a:xfrm>
              <a:off x="4641" y="1230"/>
              <a:ext cx="14" cy="16"/>
            </a:xfrm>
            <a:custGeom>
              <a:avLst/>
              <a:gdLst>
                <a:gd name="T0" fmla="*/ 18 w 18"/>
                <a:gd name="T1" fmla="*/ 11 h 21"/>
                <a:gd name="T2" fmla="*/ 9 w 18"/>
                <a:gd name="T3" fmla="*/ 21 h 21"/>
                <a:gd name="T4" fmla="*/ 1 w 18"/>
                <a:gd name="T5" fmla="*/ 9 h 21"/>
                <a:gd name="T6" fmla="*/ 10 w 18"/>
                <a:gd name="T7" fmla="*/ 0 h 21"/>
                <a:gd name="T8" fmla="*/ 18 w 18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18" y="11"/>
                  </a:moveTo>
                  <a:cubicBezTo>
                    <a:pt x="18" y="21"/>
                    <a:pt x="18" y="21"/>
                    <a:pt x="9" y="21"/>
                  </a:cubicBezTo>
                  <a:cubicBezTo>
                    <a:pt x="1" y="21"/>
                    <a:pt x="0" y="20"/>
                    <a:pt x="1" y="9"/>
                  </a:cubicBezTo>
                  <a:cubicBezTo>
                    <a:pt x="1" y="0"/>
                    <a:pt x="1" y="0"/>
                    <a:pt x="10" y="0"/>
                  </a:cubicBezTo>
                  <a:cubicBezTo>
                    <a:pt x="18" y="0"/>
                    <a:pt x="18" y="0"/>
                    <a:pt x="18" y="11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21"/>
            <p:cNvSpPr>
              <a:spLocks/>
            </p:cNvSpPr>
            <p:nvPr/>
          </p:nvSpPr>
          <p:spPr bwMode="auto">
            <a:xfrm>
              <a:off x="4594" y="1261"/>
              <a:ext cx="22" cy="12"/>
            </a:xfrm>
            <a:custGeom>
              <a:avLst/>
              <a:gdLst>
                <a:gd name="T0" fmla="*/ 14 w 28"/>
                <a:gd name="T1" fmla="*/ 15 h 15"/>
                <a:gd name="T2" fmla="*/ 0 w 28"/>
                <a:gd name="T3" fmla="*/ 8 h 15"/>
                <a:gd name="T4" fmla="*/ 14 w 28"/>
                <a:gd name="T5" fmla="*/ 0 h 15"/>
                <a:gd name="T6" fmla="*/ 28 w 28"/>
                <a:gd name="T7" fmla="*/ 8 h 15"/>
                <a:gd name="T8" fmla="*/ 14 w 2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">
                  <a:moveTo>
                    <a:pt x="14" y="15"/>
                  </a:moveTo>
                  <a:cubicBezTo>
                    <a:pt x="5" y="15"/>
                    <a:pt x="0" y="12"/>
                    <a:pt x="0" y="8"/>
                  </a:cubicBezTo>
                  <a:cubicBezTo>
                    <a:pt x="0" y="3"/>
                    <a:pt x="6" y="0"/>
                    <a:pt x="14" y="0"/>
                  </a:cubicBezTo>
                  <a:cubicBezTo>
                    <a:pt x="22" y="0"/>
                    <a:pt x="28" y="3"/>
                    <a:pt x="28" y="8"/>
                  </a:cubicBezTo>
                  <a:cubicBezTo>
                    <a:pt x="28" y="13"/>
                    <a:pt x="23" y="15"/>
                    <a:pt x="14" y="15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22"/>
            <p:cNvSpPr>
              <a:spLocks/>
            </p:cNvSpPr>
            <p:nvPr/>
          </p:nvSpPr>
          <p:spPr bwMode="auto">
            <a:xfrm>
              <a:off x="4627" y="2088"/>
              <a:ext cx="19" cy="57"/>
            </a:xfrm>
            <a:custGeom>
              <a:avLst/>
              <a:gdLst>
                <a:gd name="T0" fmla="*/ 14 w 23"/>
                <a:gd name="T1" fmla="*/ 22 h 73"/>
                <a:gd name="T2" fmla="*/ 15 w 23"/>
                <a:gd name="T3" fmla="*/ 5 h 73"/>
                <a:gd name="T4" fmla="*/ 18 w 23"/>
                <a:gd name="T5" fmla="*/ 1 h 73"/>
                <a:gd name="T6" fmla="*/ 23 w 23"/>
                <a:gd name="T7" fmla="*/ 5 h 73"/>
                <a:gd name="T8" fmla="*/ 23 w 23"/>
                <a:gd name="T9" fmla="*/ 68 h 73"/>
                <a:gd name="T10" fmla="*/ 19 w 23"/>
                <a:gd name="T11" fmla="*/ 73 h 73"/>
                <a:gd name="T12" fmla="*/ 15 w 23"/>
                <a:gd name="T13" fmla="*/ 68 h 73"/>
                <a:gd name="T14" fmla="*/ 15 w 23"/>
                <a:gd name="T15" fmla="*/ 40 h 73"/>
                <a:gd name="T16" fmla="*/ 6 w 23"/>
                <a:gd name="T17" fmla="*/ 30 h 73"/>
                <a:gd name="T18" fmla="*/ 2 w 23"/>
                <a:gd name="T19" fmla="*/ 29 h 73"/>
                <a:gd name="T20" fmla="*/ 0 w 23"/>
                <a:gd name="T21" fmla="*/ 27 h 73"/>
                <a:gd name="T22" fmla="*/ 2 w 23"/>
                <a:gd name="T23" fmla="*/ 23 h 73"/>
                <a:gd name="T24" fmla="*/ 14 w 23"/>
                <a:gd name="T25" fmla="*/ 2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73">
                  <a:moveTo>
                    <a:pt x="14" y="22"/>
                  </a:moveTo>
                  <a:cubicBezTo>
                    <a:pt x="16" y="16"/>
                    <a:pt x="14" y="11"/>
                    <a:pt x="15" y="5"/>
                  </a:cubicBezTo>
                  <a:cubicBezTo>
                    <a:pt x="15" y="3"/>
                    <a:pt x="15" y="1"/>
                    <a:pt x="18" y="1"/>
                  </a:cubicBezTo>
                  <a:cubicBezTo>
                    <a:pt x="22" y="0"/>
                    <a:pt x="23" y="2"/>
                    <a:pt x="23" y="5"/>
                  </a:cubicBezTo>
                  <a:cubicBezTo>
                    <a:pt x="23" y="26"/>
                    <a:pt x="23" y="47"/>
                    <a:pt x="23" y="68"/>
                  </a:cubicBezTo>
                  <a:cubicBezTo>
                    <a:pt x="23" y="71"/>
                    <a:pt x="22" y="73"/>
                    <a:pt x="19" y="73"/>
                  </a:cubicBezTo>
                  <a:cubicBezTo>
                    <a:pt x="16" y="73"/>
                    <a:pt x="15" y="71"/>
                    <a:pt x="15" y="68"/>
                  </a:cubicBezTo>
                  <a:cubicBezTo>
                    <a:pt x="15" y="59"/>
                    <a:pt x="14" y="49"/>
                    <a:pt x="15" y="40"/>
                  </a:cubicBezTo>
                  <a:cubicBezTo>
                    <a:pt x="15" y="33"/>
                    <a:pt x="14" y="29"/>
                    <a:pt x="6" y="30"/>
                  </a:cubicBezTo>
                  <a:cubicBezTo>
                    <a:pt x="5" y="30"/>
                    <a:pt x="3" y="30"/>
                    <a:pt x="2" y="29"/>
                  </a:cubicBezTo>
                  <a:cubicBezTo>
                    <a:pt x="1" y="29"/>
                    <a:pt x="0" y="29"/>
                    <a:pt x="0" y="27"/>
                  </a:cubicBezTo>
                  <a:cubicBezTo>
                    <a:pt x="0" y="25"/>
                    <a:pt x="0" y="23"/>
                    <a:pt x="2" y="23"/>
                  </a:cubicBezTo>
                  <a:cubicBezTo>
                    <a:pt x="6" y="22"/>
                    <a:pt x="10" y="22"/>
                    <a:pt x="14" y="22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23"/>
            <p:cNvSpPr>
              <a:spLocks/>
            </p:cNvSpPr>
            <p:nvPr/>
          </p:nvSpPr>
          <p:spPr bwMode="auto">
            <a:xfrm>
              <a:off x="4598" y="2093"/>
              <a:ext cx="35" cy="38"/>
            </a:xfrm>
            <a:custGeom>
              <a:avLst/>
              <a:gdLst>
                <a:gd name="T0" fmla="*/ 21 w 44"/>
                <a:gd name="T1" fmla="*/ 32 h 49"/>
                <a:gd name="T2" fmla="*/ 7 w 44"/>
                <a:gd name="T3" fmla="*/ 46 h 49"/>
                <a:gd name="T4" fmla="*/ 2 w 44"/>
                <a:gd name="T5" fmla="*/ 47 h 49"/>
                <a:gd name="T6" fmla="*/ 2 w 44"/>
                <a:gd name="T7" fmla="*/ 41 h 49"/>
                <a:gd name="T8" fmla="*/ 3 w 44"/>
                <a:gd name="T9" fmla="*/ 39 h 49"/>
                <a:gd name="T10" fmla="*/ 17 w 44"/>
                <a:gd name="T11" fmla="*/ 7 h 49"/>
                <a:gd name="T12" fmla="*/ 21 w 44"/>
                <a:gd name="T13" fmla="*/ 0 h 49"/>
                <a:gd name="T14" fmla="*/ 26 w 44"/>
                <a:gd name="T15" fmla="*/ 7 h 49"/>
                <a:gd name="T16" fmla="*/ 39 w 44"/>
                <a:gd name="T17" fmla="*/ 39 h 49"/>
                <a:gd name="T18" fmla="*/ 40 w 44"/>
                <a:gd name="T19" fmla="*/ 46 h 49"/>
                <a:gd name="T20" fmla="*/ 33 w 44"/>
                <a:gd name="T21" fmla="*/ 44 h 49"/>
                <a:gd name="T22" fmla="*/ 21 w 44"/>
                <a:gd name="T2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9">
                  <a:moveTo>
                    <a:pt x="21" y="32"/>
                  </a:moveTo>
                  <a:cubicBezTo>
                    <a:pt x="16" y="37"/>
                    <a:pt x="12" y="42"/>
                    <a:pt x="7" y="46"/>
                  </a:cubicBezTo>
                  <a:cubicBezTo>
                    <a:pt x="6" y="48"/>
                    <a:pt x="4" y="49"/>
                    <a:pt x="2" y="47"/>
                  </a:cubicBezTo>
                  <a:cubicBezTo>
                    <a:pt x="0" y="45"/>
                    <a:pt x="0" y="43"/>
                    <a:pt x="2" y="41"/>
                  </a:cubicBezTo>
                  <a:cubicBezTo>
                    <a:pt x="2" y="41"/>
                    <a:pt x="3" y="40"/>
                    <a:pt x="3" y="39"/>
                  </a:cubicBezTo>
                  <a:cubicBezTo>
                    <a:pt x="14" y="31"/>
                    <a:pt x="19" y="20"/>
                    <a:pt x="17" y="7"/>
                  </a:cubicBezTo>
                  <a:cubicBezTo>
                    <a:pt x="17" y="4"/>
                    <a:pt x="16" y="0"/>
                    <a:pt x="21" y="0"/>
                  </a:cubicBezTo>
                  <a:cubicBezTo>
                    <a:pt x="26" y="0"/>
                    <a:pt x="26" y="4"/>
                    <a:pt x="26" y="7"/>
                  </a:cubicBezTo>
                  <a:cubicBezTo>
                    <a:pt x="24" y="20"/>
                    <a:pt x="28" y="31"/>
                    <a:pt x="39" y="39"/>
                  </a:cubicBezTo>
                  <a:cubicBezTo>
                    <a:pt x="41" y="40"/>
                    <a:pt x="44" y="43"/>
                    <a:pt x="40" y="46"/>
                  </a:cubicBezTo>
                  <a:cubicBezTo>
                    <a:pt x="37" y="48"/>
                    <a:pt x="35" y="46"/>
                    <a:pt x="33" y="44"/>
                  </a:cubicBezTo>
                  <a:cubicBezTo>
                    <a:pt x="30" y="41"/>
                    <a:pt x="26" y="37"/>
                    <a:pt x="21" y="32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24"/>
            <p:cNvSpPr>
              <a:spLocks/>
            </p:cNvSpPr>
            <p:nvPr/>
          </p:nvSpPr>
          <p:spPr bwMode="auto">
            <a:xfrm>
              <a:off x="4683" y="2088"/>
              <a:ext cx="15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8 h 52"/>
                <a:gd name="T4" fmla="*/ 15 w 20"/>
                <a:gd name="T5" fmla="*/ 52 h 52"/>
                <a:gd name="T6" fmla="*/ 12 w 20"/>
                <a:gd name="T7" fmla="*/ 48 h 52"/>
                <a:gd name="T8" fmla="*/ 11 w 20"/>
                <a:gd name="T9" fmla="*/ 41 h 52"/>
                <a:gd name="T10" fmla="*/ 5 w 20"/>
                <a:gd name="T11" fmla="*/ 34 h 52"/>
                <a:gd name="T12" fmla="*/ 0 w 20"/>
                <a:gd name="T13" fmla="*/ 30 h 52"/>
                <a:gd name="T14" fmla="*/ 6 w 20"/>
                <a:gd name="T15" fmla="*/ 27 h 52"/>
                <a:gd name="T16" fmla="*/ 8 w 20"/>
                <a:gd name="T17" fmla="*/ 26 h 52"/>
                <a:gd name="T18" fmla="*/ 11 w 20"/>
                <a:gd name="T19" fmla="*/ 23 h 52"/>
                <a:gd name="T20" fmla="*/ 9 w 20"/>
                <a:gd name="T21" fmla="*/ 19 h 52"/>
                <a:gd name="T22" fmla="*/ 2 w 20"/>
                <a:gd name="T23" fmla="*/ 18 h 52"/>
                <a:gd name="T24" fmla="*/ 0 w 20"/>
                <a:gd name="T25" fmla="*/ 14 h 52"/>
                <a:gd name="T26" fmla="*/ 3 w 20"/>
                <a:gd name="T27" fmla="*/ 11 h 52"/>
                <a:gd name="T28" fmla="*/ 12 w 20"/>
                <a:gd name="T29" fmla="*/ 4 h 52"/>
                <a:gd name="T30" fmla="*/ 16 w 20"/>
                <a:gd name="T31" fmla="*/ 1 h 52"/>
                <a:gd name="T32" fmla="*/ 20 w 20"/>
                <a:gd name="T33" fmla="*/ 5 h 52"/>
                <a:gd name="T34" fmla="*/ 20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40"/>
                    <a:pt x="20" y="48"/>
                  </a:cubicBezTo>
                  <a:cubicBezTo>
                    <a:pt x="20" y="51"/>
                    <a:pt x="18" y="52"/>
                    <a:pt x="15" y="52"/>
                  </a:cubicBezTo>
                  <a:cubicBezTo>
                    <a:pt x="12" y="52"/>
                    <a:pt x="12" y="50"/>
                    <a:pt x="12" y="48"/>
                  </a:cubicBezTo>
                  <a:cubicBezTo>
                    <a:pt x="11" y="45"/>
                    <a:pt x="11" y="43"/>
                    <a:pt x="11" y="41"/>
                  </a:cubicBezTo>
                  <a:cubicBezTo>
                    <a:pt x="12" y="36"/>
                    <a:pt x="10" y="34"/>
                    <a:pt x="5" y="34"/>
                  </a:cubicBezTo>
                  <a:cubicBezTo>
                    <a:pt x="2" y="34"/>
                    <a:pt x="0" y="33"/>
                    <a:pt x="0" y="30"/>
                  </a:cubicBezTo>
                  <a:cubicBezTo>
                    <a:pt x="0" y="26"/>
                    <a:pt x="3" y="27"/>
                    <a:pt x="6" y="27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0" y="26"/>
                    <a:pt x="11" y="25"/>
                    <a:pt x="11" y="23"/>
                  </a:cubicBezTo>
                  <a:cubicBezTo>
                    <a:pt x="11" y="21"/>
                    <a:pt x="11" y="20"/>
                    <a:pt x="9" y="19"/>
                  </a:cubicBezTo>
                  <a:cubicBezTo>
                    <a:pt x="7" y="19"/>
                    <a:pt x="5" y="19"/>
                    <a:pt x="2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8" y="11"/>
                    <a:pt x="12" y="11"/>
                    <a:pt x="12" y="4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1"/>
                    <a:pt x="20" y="3"/>
                    <a:pt x="20" y="5"/>
                  </a:cubicBezTo>
                  <a:cubicBezTo>
                    <a:pt x="20" y="12"/>
                    <a:pt x="20" y="19"/>
                    <a:pt x="20" y="26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25"/>
            <p:cNvSpPr>
              <a:spLocks/>
            </p:cNvSpPr>
            <p:nvPr/>
          </p:nvSpPr>
          <p:spPr bwMode="auto">
            <a:xfrm>
              <a:off x="4578" y="2089"/>
              <a:ext cx="16" cy="40"/>
            </a:xfrm>
            <a:custGeom>
              <a:avLst/>
              <a:gdLst>
                <a:gd name="T0" fmla="*/ 19 w 20"/>
                <a:gd name="T1" fmla="*/ 25 h 51"/>
                <a:gd name="T2" fmla="*/ 19 w 20"/>
                <a:gd name="T3" fmla="*/ 44 h 51"/>
                <a:gd name="T4" fmla="*/ 15 w 20"/>
                <a:gd name="T5" fmla="*/ 51 h 51"/>
                <a:gd name="T6" fmla="*/ 11 w 20"/>
                <a:gd name="T7" fmla="*/ 44 h 51"/>
                <a:gd name="T8" fmla="*/ 11 w 20"/>
                <a:gd name="T9" fmla="*/ 40 h 51"/>
                <a:gd name="T10" fmla="*/ 5 w 20"/>
                <a:gd name="T11" fmla="*/ 33 h 51"/>
                <a:gd name="T12" fmla="*/ 0 w 20"/>
                <a:gd name="T13" fmla="*/ 30 h 51"/>
                <a:gd name="T14" fmla="*/ 4 w 20"/>
                <a:gd name="T15" fmla="*/ 26 h 51"/>
                <a:gd name="T16" fmla="*/ 11 w 20"/>
                <a:gd name="T17" fmla="*/ 21 h 51"/>
                <a:gd name="T18" fmla="*/ 4 w 20"/>
                <a:gd name="T19" fmla="*/ 16 h 51"/>
                <a:gd name="T20" fmla="*/ 0 w 20"/>
                <a:gd name="T21" fmla="*/ 13 h 51"/>
                <a:gd name="T22" fmla="*/ 4 w 20"/>
                <a:gd name="T23" fmla="*/ 9 h 51"/>
                <a:gd name="T24" fmla="*/ 11 w 20"/>
                <a:gd name="T25" fmla="*/ 3 h 51"/>
                <a:gd name="T26" fmla="*/ 15 w 20"/>
                <a:gd name="T27" fmla="*/ 0 h 51"/>
                <a:gd name="T28" fmla="*/ 19 w 20"/>
                <a:gd name="T29" fmla="*/ 4 h 51"/>
                <a:gd name="T30" fmla="*/ 19 w 20"/>
                <a:gd name="T31" fmla="*/ 25 h 51"/>
                <a:gd name="T32" fmla="*/ 19 w 20"/>
                <a:gd name="T33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19" y="25"/>
                  </a:moveTo>
                  <a:cubicBezTo>
                    <a:pt x="19" y="31"/>
                    <a:pt x="19" y="38"/>
                    <a:pt x="19" y="44"/>
                  </a:cubicBezTo>
                  <a:cubicBezTo>
                    <a:pt x="19" y="47"/>
                    <a:pt x="20" y="51"/>
                    <a:pt x="15" y="51"/>
                  </a:cubicBezTo>
                  <a:cubicBezTo>
                    <a:pt x="10" y="51"/>
                    <a:pt x="11" y="47"/>
                    <a:pt x="11" y="44"/>
                  </a:cubicBezTo>
                  <a:cubicBezTo>
                    <a:pt x="11" y="42"/>
                    <a:pt x="11" y="41"/>
                    <a:pt x="11" y="40"/>
                  </a:cubicBezTo>
                  <a:cubicBezTo>
                    <a:pt x="11" y="36"/>
                    <a:pt x="10" y="33"/>
                    <a:pt x="5" y="33"/>
                  </a:cubicBezTo>
                  <a:cubicBezTo>
                    <a:pt x="3" y="34"/>
                    <a:pt x="0" y="34"/>
                    <a:pt x="0" y="30"/>
                  </a:cubicBezTo>
                  <a:cubicBezTo>
                    <a:pt x="0" y="27"/>
                    <a:pt x="2" y="26"/>
                    <a:pt x="4" y="26"/>
                  </a:cubicBezTo>
                  <a:cubicBezTo>
                    <a:pt x="8" y="26"/>
                    <a:pt x="11" y="26"/>
                    <a:pt x="11" y="21"/>
                  </a:cubicBezTo>
                  <a:cubicBezTo>
                    <a:pt x="11" y="16"/>
                    <a:pt x="7" y="16"/>
                    <a:pt x="4" y="16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9"/>
                    <a:pt x="4" y="9"/>
                  </a:cubicBezTo>
                  <a:cubicBezTo>
                    <a:pt x="9" y="10"/>
                    <a:pt x="11" y="8"/>
                    <a:pt x="11" y="3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26"/>
            <p:cNvSpPr>
              <a:spLocks/>
            </p:cNvSpPr>
            <p:nvPr/>
          </p:nvSpPr>
          <p:spPr bwMode="auto">
            <a:xfrm>
              <a:off x="4662" y="2126"/>
              <a:ext cx="36" cy="19"/>
            </a:xfrm>
            <a:custGeom>
              <a:avLst/>
              <a:gdLst>
                <a:gd name="T0" fmla="*/ 23 w 46"/>
                <a:gd name="T1" fmla="*/ 24 h 24"/>
                <a:gd name="T2" fmla="*/ 6 w 46"/>
                <a:gd name="T3" fmla="*/ 24 h 24"/>
                <a:gd name="T4" fmla="*/ 0 w 46"/>
                <a:gd name="T5" fmla="*/ 17 h 24"/>
                <a:gd name="T6" fmla="*/ 0 w 46"/>
                <a:gd name="T7" fmla="*/ 4 h 24"/>
                <a:gd name="T8" fmla="*/ 5 w 46"/>
                <a:gd name="T9" fmla="*/ 0 h 24"/>
                <a:gd name="T10" fmla="*/ 8 w 46"/>
                <a:gd name="T11" fmla="*/ 4 h 24"/>
                <a:gd name="T12" fmla="*/ 11 w 46"/>
                <a:gd name="T13" fmla="*/ 16 h 24"/>
                <a:gd name="T14" fmla="*/ 24 w 46"/>
                <a:gd name="T15" fmla="*/ 17 h 24"/>
                <a:gd name="T16" fmla="*/ 43 w 46"/>
                <a:gd name="T17" fmla="*/ 17 h 24"/>
                <a:gd name="T18" fmla="*/ 46 w 46"/>
                <a:gd name="T19" fmla="*/ 20 h 24"/>
                <a:gd name="T20" fmla="*/ 42 w 46"/>
                <a:gd name="T21" fmla="*/ 23 h 24"/>
                <a:gd name="T22" fmla="*/ 40 w 46"/>
                <a:gd name="T23" fmla="*/ 24 h 24"/>
                <a:gd name="T24" fmla="*/ 23 w 46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24">
                  <a:moveTo>
                    <a:pt x="23" y="24"/>
                  </a:moveTo>
                  <a:cubicBezTo>
                    <a:pt x="17" y="24"/>
                    <a:pt x="12" y="23"/>
                    <a:pt x="6" y="24"/>
                  </a:cubicBezTo>
                  <a:cubicBezTo>
                    <a:pt x="2" y="24"/>
                    <a:pt x="0" y="22"/>
                    <a:pt x="0" y="17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1"/>
                    <a:pt x="1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9" y="8"/>
                    <a:pt x="6" y="14"/>
                    <a:pt x="11" y="16"/>
                  </a:cubicBezTo>
                  <a:cubicBezTo>
                    <a:pt x="14" y="18"/>
                    <a:pt x="20" y="17"/>
                    <a:pt x="24" y="17"/>
                  </a:cubicBezTo>
                  <a:cubicBezTo>
                    <a:pt x="31" y="17"/>
                    <a:pt x="37" y="17"/>
                    <a:pt x="43" y="17"/>
                  </a:cubicBezTo>
                  <a:cubicBezTo>
                    <a:pt x="44" y="17"/>
                    <a:pt x="46" y="18"/>
                    <a:pt x="46" y="20"/>
                  </a:cubicBezTo>
                  <a:cubicBezTo>
                    <a:pt x="46" y="23"/>
                    <a:pt x="45" y="23"/>
                    <a:pt x="42" y="23"/>
                  </a:cubicBezTo>
                  <a:cubicBezTo>
                    <a:pt x="41" y="24"/>
                    <a:pt x="40" y="24"/>
                    <a:pt x="40" y="24"/>
                  </a:cubicBezTo>
                  <a:cubicBezTo>
                    <a:pt x="34" y="24"/>
                    <a:pt x="28" y="24"/>
                    <a:pt x="23" y="24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27"/>
            <p:cNvSpPr>
              <a:spLocks/>
            </p:cNvSpPr>
            <p:nvPr/>
          </p:nvSpPr>
          <p:spPr bwMode="auto">
            <a:xfrm>
              <a:off x="4558" y="2125"/>
              <a:ext cx="36" cy="19"/>
            </a:xfrm>
            <a:custGeom>
              <a:avLst/>
              <a:gdLst>
                <a:gd name="T0" fmla="*/ 8 w 46"/>
                <a:gd name="T1" fmla="*/ 18 h 24"/>
                <a:gd name="T2" fmla="*/ 36 w 46"/>
                <a:gd name="T3" fmla="*/ 18 h 24"/>
                <a:gd name="T4" fmla="*/ 43 w 46"/>
                <a:gd name="T5" fmla="*/ 18 h 24"/>
                <a:gd name="T6" fmla="*/ 46 w 46"/>
                <a:gd name="T7" fmla="*/ 21 h 24"/>
                <a:gd name="T8" fmla="*/ 43 w 46"/>
                <a:gd name="T9" fmla="*/ 24 h 24"/>
                <a:gd name="T10" fmla="*/ 4 w 46"/>
                <a:gd name="T11" fmla="*/ 24 h 24"/>
                <a:gd name="T12" fmla="*/ 0 w 46"/>
                <a:gd name="T13" fmla="*/ 22 h 24"/>
                <a:gd name="T14" fmla="*/ 0 w 46"/>
                <a:gd name="T15" fmla="*/ 3 h 24"/>
                <a:gd name="T16" fmla="*/ 4 w 46"/>
                <a:gd name="T17" fmla="*/ 0 h 24"/>
                <a:gd name="T18" fmla="*/ 7 w 46"/>
                <a:gd name="T19" fmla="*/ 4 h 24"/>
                <a:gd name="T20" fmla="*/ 8 w 46"/>
                <a:gd name="T2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4">
                  <a:moveTo>
                    <a:pt x="8" y="18"/>
                  </a:moveTo>
                  <a:cubicBezTo>
                    <a:pt x="19" y="18"/>
                    <a:pt x="28" y="18"/>
                    <a:pt x="36" y="18"/>
                  </a:cubicBezTo>
                  <a:cubicBezTo>
                    <a:pt x="39" y="18"/>
                    <a:pt x="41" y="18"/>
                    <a:pt x="43" y="18"/>
                  </a:cubicBezTo>
                  <a:cubicBezTo>
                    <a:pt x="45" y="18"/>
                    <a:pt x="46" y="19"/>
                    <a:pt x="46" y="21"/>
                  </a:cubicBezTo>
                  <a:cubicBezTo>
                    <a:pt x="46" y="23"/>
                    <a:pt x="44" y="24"/>
                    <a:pt x="43" y="24"/>
                  </a:cubicBezTo>
                  <a:cubicBezTo>
                    <a:pt x="30" y="24"/>
                    <a:pt x="17" y="24"/>
                    <a:pt x="4" y="24"/>
                  </a:cubicBezTo>
                  <a:cubicBezTo>
                    <a:pt x="2" y="24"/>
                    <a:pt x="0" y="24"/>
                    <a:pt x="0" y="22"/>
                  </a:cubicBezTo>
                  <a:cubicBezTo>
                    <a:pt x="0" y="16"/>
                    <a:pt x="0" y="9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1"/>
                    <a:pt x="7" y="2"/>
                    <a:pt x="7" y="4"/>
                  </a:cubicBezTo>
                  <a:cubicBezTo>
                    <a:pt x="8" y="8"/>
                    <a:pt x="8" y="12"/>
                    <a:pt x="8" y="18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28"/>
            <p:cNvSpPr>
              <a:spLocks noEditPoints="1"/>
            </p:cNvSpPr>
            <p:nvPr/>
          </p:nvSpPr>
          <p:spPr bwMode="auto">
            <a:xfrm>
              <a:off x="4651" y="2090"/>
              <a:ext cx="32" cy="30"/>
            </a:xfrm>
            <a:custGeom>
              <a:avLst/>
              <a:gdLst>
                <a:gd name="T0" fmla="*/ 20 w 40"/>
                <a:gd name="T1" fmla="*/ 2 h 37"/>
                <a:gd name="T2" fmla="*/ 3 w 40"/>
                <a:gd name="T3" fmla="*/ 20 h 37"/>
                <a:gd name="T4" fmla="*/ 20 w 40"/>
                <a:gd name="T5" fmla="*/ 37 h 37"/>
                <a:gd name="T6" fmla="*/ 37 w 40"/>
                <a:gd name="T7" fmla="*/ 19 h 37"/>
                <a:gd name="T8" fmla="*/ 20 w 40"/>
                <a:gd name="T9" fmla="*/ 2 h 37"/>
                <a:gd name="T10" fmla="*/ 21 w 40"/>
                <a:gd name="T11" fmla="*/ 30 h 37"/>
                <a:gd name="T12" fmla="*/ 11 w 40"/>
                <a:gd name="T13" fmla="*/ 19 h 37"/>
                <a:gd name="T14" fmla="*/ 21 w 40"/>
                <a:gd name="T15" fmla="*/ 8 h 37"/>
                <a:gd name="T16" fmla="*/ 29 w 40"/>
                <a:gd name="T17" fmla="*/ 19 h 37"/>
                <a:gd name="T18" fmla="*/ 21 w 40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7">
                  <a:moveTo>
                    <a:pt x="20" y="2"/>
                  </a:moveTo>
                  <a:cubicBezTo>
                    <a:pt x="0" y="2"/>
                    <a:pt x="4" y="0"/>
                    <a:pt x="3" y="20"/>
                  </a:cubicBezTo>
                  <a:cubicBezTo>
                    <a:pt x="3" y="37"/>
                    <a:pt x="3" y="37"/>
                    <a:pt x="20" y="37"/>
                  </a:cubicBezTo>
                  <a:cubicBezTo>
                    <a:pt x="37" y="37"/>
                    <a:pt x="37" y="37"/>
                    <a:pt x="37" y="19"/>
                  </a:cubicBezTo>
                  <a:cubicBezTo>
                    <a:pt x="36" y="0"/>
                    <a:pt x="40" y="2"/>
                    <a:pt x="20" y="2"/>
                  </a:cubicBezTo>
                  <a:close/>
                  <a:moveTo>
                    <a:pt x="21" y="30"/>
                  </a:moveTo>
                  <a:cubicBezTo>
                    <a:pt x="12" y="30"/>
                    <a:pt x="11" y="29"/>
                    <a:pt x="11" y="19"/>
                  </a:cubicBezTo>
                  <a:cubicBezTo>
                    <a:pt x="11" y="9"/>
                    <a:pt x="12" y="8"/>
                    <a:pt x="21" y="8"/>
                  </a:cubicBezTo>
                  <a:cubicBezTo>
                    <a:pt x="29" y="9"/>
                    <a:pt x="29" y="9"/>
                    <a:pt x="29" y="19"/>
                  </a:cubicBezTo>
                  <a:cubicBezTo>
                    <a:pt x="29" y="29"/>
                    <a:pt x="29" y="29"/>
                    <a:pt x="21" y="30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29"/>
            <p:cNvSpPr>
              <a:spLocks noEditPoints="1"/>
            </p:cNvSpPr>
            <p:nvPr/>
          </p:nvSpPr>
          <p:spPr bwMode="auto">
            <a:xfrm>
              <a:off x="4546" y="2090"/>
              <a:ext cx="29" cy="30"/>
            </a:xfrm>
            <a:custGeom>
              <a:avLst/>
              <a:gdLst>
                <a:gd name="T0" fmla="*/ 19 w 37"/>
                <a:gd name="T1" fmla="*/ 0 h 37"/>
                <a:gd name="T2" fmla="*/ 1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30 h 37"/>
                <a:gd name="T12" fmla="*/ 9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1" y="19"/>
                  </a:cubicBezTo>
                  <a:cubicBezTo>
                    <a:pt x="1" y="30"/>
                    <a:pt x="8" y="37"/>
                    <a:pt x="19" y="37"/>
                  </a:cubicBezTo>
                  <a:cubicBezTo>
                    <a:pt x="30" y="37"/>
                    <a:pt x="37" y="30"/>
                    <a:pt x="37" y="19"/>
                  </a:cubicBezTo>
                  <a:cubicBezTo>
                    <a:pt x="37" y="7"/>
                    <a:pt x="30" y="0"/>
                    <a:pt x="19" y="0"/>
                  </a:cubicBezTo>
                  <a:close/>
                  <a:moveTo>
                    <a:pt x="19" y="30"/>
                  </a:moveTo>
                  <a:cubicBezTo>
                    <a:pt x="13" y="30"/>
                    <a:pt x="9" y="26"/>
                    <a:pt x="9" y="19"/>
                  </a:cubicBezTo>
                  <a:cubicBezTo>
                    <a:pt x="9" y="12"/>
                    <a:pt x="13" y="8"/>
                    <a:pt x="19" y="8"/>
                  </a:cubicBezTo>
                  <a:cubicBezTo>
                    <a:pt x="26" y="8"/>
                    <a:pt x="29" y="12"/>
                    <a:pt x="29" y="19"/>
                  </a:cubicBezTo>
                  <a:cubicBezTo>
                    <a:pt x="29" y="26"/>
                    <a:pt x="26" y="30"/>
                    <a:pt x="19" y="30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30"/>
            <p:cNvSpPr>
              <a:spLocks/>
            </p:cNvSpPr>
            <p:nvPr/>
          </p:nvSpPr>
          <p:spPr bwMode="auto">
            <a:xfrm>
              <a:off x="5836" y="2807"/>
              <a:ext cx="52" cy="25"/>
            </a:xfrm>
            <a:custGeom>
              <a:avLst/>
              <a:gdLst>
                <a:gd name="T0" fmla="*/ 33 w 66"/>
                <a:gd name="T1" fmla="*/ 2 h 31"/>
                <a:gd name="T2" fmla="*/ 58 w 66"/>
                <a:gd name="T3" fmla="*/ 2 h 31"/>
                <a:gd name="T4" fmla="*/ 66 w 66"/>
                <a:gd name="T5" fmla="*/ 5 h 31"/>
                <a:gd name="T6" fmla="*/ 57 w 66"/>
                <a:gd name="T7" fmla="*/ 9 h 31"/>
                <a:gd name="T8" fmla="*/ 43 w 66"/>
                <a:gd name="T9" fmla="*/ 9 h 31"/>
                <a:gd name="T10" fmla="*/ 38 w 66"/>
                <a:gd name="T11" fmla="*/ 14 h 31"/>
                <a:gd name="T12" fmla="*/ 37 w 66"/>
                <a:gd name="T13" fmla="*/ 26 h 31"/>
                <a:gd name="T14" fmla="*/ 33 w 66"/>
                <a:gd name="T15" fmla="*/ 31 h 31"/>
                <a:gd name="T16" fmla="*/ 29 w 66"/>
                <a:gd name="T17" fmla="*/ 26 h 31"/>
                <a:gd name="T18" fmla="*/ 26 w 66"/>
                <a:gd name="T19" fmla="*/ 10 h 31"/>
                <a:gd name="T20" fmla="*/ 9 w 66"/>
                <a:gd name="T21" fmla="*/ 9 h 31"/>
                <a:gd name="T22" fmla="*/ 7 w 66"/>
                <a:gd name="T23" fmla="*/ 9 h 31"/>
                <a:gd name="T24" fmla="*/ 1 w 66"/>
                <a:gd name="T25" fmla="*/ 5 h 31"/>
                <a:gd name="T26" fmla="*/ 8 w 66"/>
                <a:gd name="T27" fmla="*/ 2 h 31"/>
                <a:gd name="T28" fmla="*/ 33 w 66"/>
                <a:gd name="T2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1">
                  <a:moveTo>
                    <a:pt x="33" y="2"/>
                  </a:moveTo>
                  <a:cubicBezTo>
                    <a:pt x="41" y="2"/>
                    <a:pt x="50" y="2"/>
                    <a:pt x="58" y="2"/>
                  </a:cubicBezTo>
                  <a:cubicBezTo>
                    <a:pt x="61" y="2"/>
                    <a:pt x="66" y="0"/>
                    <a:pt x="66" y="5"/>
                  </a:cubicBezTo>
                  <a:cubicBezTo>
                    <a:pt x="66" y="10"/>
                    <a:pt x="60" y="8"/>
                    <a:pt x="57" y="9"/>
                  </a:cubicBezTo>
                  <a:cubicBezTo>
                    <a:pt x="52" y="9"/>
                    <a:pt x="48" y="9"/>
                    <a:pt x="43" y="9"/>
                  </a:cubicBezTo>
                  <a:cubicBezTo>
                    <a:pt x="39" y="9"/>
                    <a:pt x="37" y="10"/>
                    <a:pt x="38" y="14"/>
                  </a:cubicBezTo>
                  <a:cubicBezTo>
                    <a:pt x="38" y="18"/>
                    <a:pt x="37" y="22"/>
                    <a:pt x="37" y="26"/>
                  </a:cubicBezTo>
                  <a:cubicBezTo>
                    <a:pt x="37" y="28"/>
                    <a:pt x="37" y="31"/>
                    <a:pt x="33" y="31"/>
                  </a:cubicBezTo>
                  <a:cubicBezTo>
                    <a:pt x="30" y="31"/>
                    <a:pt x="29" y="29"/>
                    <a:pt x="29" y="26"/>
                  </a:cubicBezTo>
                  <a:cubicBezTo>
                    <a:pt x="28" y="21"/>
                    <a:pt x="32" y="13"/>
                    <a:pt x="26" y="10"/>
                  </a:cubicBezTo>
                  <a:cubicBezTo>
                    <a:pt x="22" y="7"/>
                    <a:pt x="15" y="9"/>
                    <a:pt x="9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4" y="8"/>
                    <a:pt x="0" y="9"/>
                    <a:pt x="1" y="5"/>
                  </a:cubicBezTo>
                  <a:cubicBezTo>
                    <a:pt x="1" y="0"/>
                    <a:pt x="5" y="2"/>
                    <a:pt x="8" y="2"/>
                  </a:cubicBezTo>
                  <a:cubicBezTo>
                    <a:pt x="16" y="2"/>
                    <a:pt x="25" y="2"/>
                    <a:pt x="33" y="2"/>
                  </a:cubicBezTo>
                  <a:close/>
                </a:path>
              </a:pathLst>
            </a:custGeom>
            <a:solidFill>
              <a:srgbClr val="443B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31"/>
            <p:cNvSpPr>
              <a:spLocks/>
            </p:cNvSpPr>
            <p:nvPr/>
          </p:nvSpPr>
          <p:spPr bwMode="auto">
            <a:xfrm>
              <a:off x="5890" y="2776"/>
              <a:ext cx="28" cy="33"/>
            </a:xfrm>
            <a:custGeom>
              <a:avLst/>
              <a:gdLst>
                <a:gd name="T0" fmla="*/ 19 w 35"/>
                <a:gd name="T1" fmla="*/ 4 h 42"/>
                <a:gd name="T2" fmla="*/ 33 w 35"/>
                <a:gd name="T3" fmla="*/ 7 h 42"/>
                <a:gd name="T4" fmla="*/ 28 w 35"/>
                <a:gd name="T5" fmla="*/ 29 h 42"/>
                <a:gd name="T6" fmla="*/ 5 w 35"/>
                <a:gd name="T7" fmla="*/ 41 h 42"/>
                <a:gd name="T8" fmla="*/ 1 w 35"/>
                <a:gd name="T9" fmla="*/ 40 h 42"/>
                <a:gd name="T10" fmla="*/ 2 w 35"/>
                <a:gd name="T11" fmla="*/ 34 h 42"/>
                <a:gd name="T12" fmla="*/ 12 w 35"/>
                <a:gd name="T13" fmla="*/ 30 h 42"/>
                <a:gd name="T14" fmla="*/ 21 w 35"/>
                <a:gd name="T15" fmla="*/ 23 h 42"/>
                <a:gd name="T16" fmla="*/ 24 w 35"/>
                <a:gd name="T17" fmla="*/ 13 h 42"/>
                <a:gd name="T18" fmla="*/ 16 w 35"/>
                <a:gd name="T19" fmla="*/ 11 h 42"/>
                <a:gd name="T20" fmla="*/ 6 w 35"/>
                <a:gd name="T21" fmla="*/ 11 h 42"/>
                <a:gd name="T22" fmla="*/ 3 w 35"/>
                <a:gd name="T23" fmla="*/ 7 h 42"/>
                <a:gd name="T24" fmla="*/ 5 w 35"/>
                <a:gd name="T25" fmla="*/ 4 h 42"/>
                <a:gd name="T26" fmla="*/ 19 w 35"/>
                <a:gd name="T27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19" y="4"/>
                  </a:moveTo>
                  <a:cubicBezTo>
                    <a:pt x="23" y="5"/>
                    <a:pt x="31" y="0"/>
                    <a:pt x="33" y="7"/>
                  </a:cubicBezTo>
                  <a:cubicBezTo>
                    <a:pt x="35" y="15"/>
                    <a:pt x="34" y="23"/>
                    <a:pt x="28" y="29"/>
                  </a:cubicBezTo>
                  <a:cubicBezTo>
                    <a:pt x="21" y="35"/>
                    <a:pt x="13" y="38"/>
                    <a:pt x="5" y="41"/>
                  </a:cubicBezTo>
                  <a:cubicBezTo>
                    <a:pt x="3" y="42"/>
                    <a:pt x="2" y="41"/>
                    <a:pt x="1" y="40"/>
                  </a:cubicBezTo>
                  <a:cubicBezTo>
                    <a:pt x="0" y="38"/>
                    <a:pt x="0" y="35"/>
                    <a:pt x="2" y="34"/>
                  </a:cubicBezTo>
                  <a:cubicBezTo>
                    <a:pt x="6" y="33"/>
                    <a:pt x="9" y="31"/>
                    <a:pt x="12" y="30"/>
                  </a:cubicBezTo>
                  <a:cubicBezTo>
                    <a:pt x="15" y="28"/>
                    <a:pt x="19" y="26"/>
                    <a:pt x="21" y="23"/>
                  </a:cubicBezTo>
                  <a:cubicBezTo>
                    <a:pt x="24" y="20"/>
                    <a:pt x="26" y="17"/>
                    <a:pt x="24" y="13"/>
                  </a:cubicBezTo>
                  <a:cubicBezTo>
                    <a:pt x="23" y="10"/>
                    <a:pt x="19" y="11"/>
                    <a:pt x="16" y="11"/>
                  </a:cubicBezTo>
                  <a:cubicBezTo>
                    <a:pt x="13" y="11"/>
                    <a:pt x="9" y="11"/>
                    <a:pt x="6" y="11"/>
                  </a:cubicBezTo>
                  <a:cubicBezTo>
                    <a:pt x="4" y="11"/>
                    <a:pt x="3" y="9"/>
                    <a:pt x="3" y="7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0" y="3"/>
                    <a:pt x="14" y="4"/>
                    <a:pt x="19" y="4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32"/>
            <p:cNvSpPr>
              <a:spLocks/>
            </p:cNvSpPr>
            <p:nvPr/>
          </p:nvSpPr>
          <p:spPr bwMode="auto">
            <a:xfrm>
              <a:off x="5974" y="2775"/>
              <a:ext cx="14" cy="41"/>
            </a:xfrm>
            <a:custGeom>
              <a:avLst/>
              <a:gdLst>
                <a:gd name="T0" fmla="*/ 19 w 19"/>
                <a:gd name="T1" fmla="*/ 26 h 52"/>
                <a:gd name="T2" fmla="*/ 19 w 19"/>
                <a:gd name="T3" fmla="*/ 45 h 52"/>
                <a:gd name="T4" fmla="*/ 15 w 19"/>
                <a:gd name="T5" fmla="*/ 51 h 52"/>
                <a:gd name="T6" fmla="*/ 11 w 19"/>
                <a:gd name="T7" fmla="*/ 45 h 52"/>
                <a:gd name="T8" fmla="*/ 11 w 19"/>
                <a:gd name="T9" fmla="*/ 41 h 52"/>
                <a:gd name="T10" fmla="*/ 4 w 19"/>
                <a:gd name="T11" fmla="*/ 33 h 52"/>
                <a:gd name="T12" fmla="*/ 0 w 19"/>
                <a:gd name="T13" fmla="*/ 31 h 52"/>
                <a:gd name="T14" fmla="*/ 4 w 19"/>
                <a:gd name="T15" fmla="*/ 27 h 52"/>
                <a:gd name="T16" fmla="*/ 7 w 19"/>
                <a:gd name="T17" fmla="*/ 26 h 52"/>
                <a:gd name="T18" fmla="*/ 11 w 19"/>
                <a:gd name="T19" fmla="*/ 23 h 52"/>
                <a:gd name="T20" fmla="*/ 6 w 19"/>
                <a:gd name="T21" fmla="*/ 18 h 52"/>
                <a:gd name="T22" fmla="*/ 0 w 19"/>
                <a:gd name="T23" fmla="*/ 15 h 52"/>
                <a:gd name="T24" fmla="*/ 5 w 19"/>
                <a:gd name="T25" fmla="*/ 11 h 52"/>
                <a:gd name="T26" fmla="*/ 11 w 19"/>
                <a:gd name="T27" fmla="*/ 5 h 52"/>
                <a:gd name="T28" fmla="*/ 16 w 19"/>
                <a:gd name="T29" fmla="*/ 1 h 52"/>
                <a:gd name="T30" fmla="*/ 19 w 19"/>
                <a:gd name="T31" fmla="*/ 5 h 52"/>
                <a:gd name="T32" fmla="*/ 19 w 19"/>
                <a:gd name="T33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52">
                  <a:moveTo>
                    <a:pt x="19" y="26"/>
                  </a:moveTo>
                  <a:cubicBezTo>
                    <a:pt x="19" y="32"/>
                    <a:pt x="19" y="39"/>
                    <a:pt x="19" y="45"/>
                  </a:cubicBezTo>
                  <a:cubicBezTo>
                    <a:pt x="19" y="48"/>
                    <a:pt x="19" y="52"/>
                    <a:pt x="15" y="51"/>
                  </a:cubicBezTo>
                  <a:cubicBezTo>
                    <a:pt x="10" y="51"/>
                    <a:pt x="11" y="48"/>
                    <a:pt x="11" y="45"/>
                  </a:cubicBezTo>
                  <a:cubicBezTo>
                    <a:pt x="11" y="43"/>
                    <a:pt x="11" y="42"/>
                    <a:pt x="11" y="41"/>
                  </a:cubicBezTo>
                  <a:cubicBezTo>
                    <a:pt x="11" y="36"/>
                    <a:pt x="10" y="33"/>
                    <a:pt x="4" y="33"/>
                  </a:cubicBezTo>
                  <a:cubicBezTo>
                    <a:pt x="2" y="33"/>
                    <a:pt x="1" y="33"/>
                    <a:pt x="0" y="31"/>
                  </a:cubicBezTo>
                  <a:cubicBezTo>
                    <a:pt x="0" y="28"/>
                    <a:pt x="2" y="27"/>
                    <a:pt x="4" y="27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9" y="26"/>
                    <a:pt x="11" y="25"/>
                    <a:pt x="11" y="23"/>
                  </a:cubicBezTo>
                  <a:cubicBezTo>
                    <a:pt x="11" y="19"/>
                    <a:pt x="9" y="18"/>
                    <a:pt x="6" y="18"/>
                  </a:cubicBezTo>
                  <a:cubicBezTo>
                    <a:pt x="4" y="18"/>
                    <a:pt x="1" y="19"/>
                    <a:pt x="0" y="15"/>
                  </a:cubicBezTo>
                  <a:cubicBezTo>
                    <a:pt x="0" y="11"/>
                    <a:pt x="3" y="11"/>
                    <a:pt x="5" y="11"/>
                  </a:cubicBezTo>
                  <a:cubicBezTo>
                    <a:pt x="10" y="11"/>
                    <a:pt x="11" y="9"/>
                    <a:pt x="11" y="5"/>
                  </a:cubicBezTo>
                  <a:cubicBezTo>
                    <a:pt x="11" y="1"/>
                    <a:pt x="13" y="0"/>
                    <a:pt x="16" y="1"/>
                  </a:cubicBezTo>
                  <a:cubicBezTo>
                    <a:pt x="19" y="1"/>
                    <a:pt x="19" y="3"/>
                    <a:pt x="19" y="5"/>
                  </a:cubicBezTo>
                  <a:cubicBezTo>
                    <a:pt x="19" y="12"/>
                    <a:pt x="19" y="19"/>
                    <a:pt x="19" y="26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33"/>
            <p:cNvSpPr>
              <a:spLocks/>
            </p:cNvSpPr>
            <p:nvPr/>
          </p:nvSpPr>
          <p:spPr bwMode="auto">
            <a:xfrm>
              <a:off x="5952" y="2813"/>
              <a:ext cx="38" cy="20"/>
            </a:xfrm>
            <a:custGeom>
              <a:avLst/>
              <a:gdLst>
                <a:gd name="T0" fmla="*/ 24 w 48"/>
                <a:gd name="T1" fmla="*/ 24 h 26"/>
                <a:gd name="T2" fmla="*/ 16 w 48"/>
                <a:gd name="T3" fmla="*/ 24 h 26"/>
                <a:gd name="T4" fmla="*/ 2 w 48"/>
                <a:gd name="T5" fmla="*/ 22 h 26"/>
                <a:gd name="T6" fmla="*/ 1 w 48"/>
                <a:gd name="T7" fmla="*/ 3 h 26"/>
                <a:gd name="T8" fmla="*/ 5 w 48"/>
                <a:gd name="T9" fmla="*/ 0 h 26"/>
                <a:gd name="T10" fmla="*/ 9 w 48"/>
                <a:gd name="T11" fmla="*/ 3 h 26"/>
                <a:gd name="T12" fmla="*/ 11 w 48"/>
                <a:gd name="T13" fmla="*/ 15 h 26"/>
                <a:gd name="T14" fmla="*/ 26 w 48"/>
                <a:gd name="T15" fmla="*/ 16 h 26"/>
                <a:gd name="T16" fmla="*/ 40 w 48"/>
                <a:gd name="T17" fmla="*/ 16 h 26"/>
                <a:gd name="T18" fmla="*/ 47 w 48"/>
                <a:gd name="T19" fmla="*/ 20 h 26"/>
                <a:gd name="T20" fmla="*/ 41 w 48"/>
                <a:gd name="T21" fmla="*/ 24 h 26"/>
                <a:gd name="T22" fmla="*/ 24 w 4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26">
                  <a:moveTo>
                    <a:pt x="24" y="24"/>
                  </a:moveTo>
                  <a:cubicBezTo>
                    <a:pt x="22" y="24"/>
                    <a:pt x="19" y="24"/>
                    <a:pt x="16" y="24"/>
                  </a:cubicBezTo>
                  <a:cubicBezTo>
                    <a:pt x="11" y="23"/>
                    <a:pt x="4" y="26"/>
                    <a:pt x="2" y="22"/>
                  </a:cubicBezTo>
                  <a:cubicBezTo>
                    <a:pt x="0" y="16"/>
                    <a:pt x="1" y="9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0"/>
                    <a:pt x="9" y="1"/>
                    <a:pt x="9" y="3"/>
                  </a:cubicBezTo>
                  <a:cubicBezTo>
                    <a:pt x="10" y="7"/>
                    <a:pt x="7" y="13"/>
                    <a:pt x="11" y="15"/>
                  </a:cubicBezTo>
                  <a:cubicBezTo>
                    <a:pt x="15" y="18"/>
                    <a:pt x="21" y="16"/>
                    <a:pt x="26" y="16"/>
                  </a:cubicBezTo>
                  <a:cubicBezTo>
                    <a:pt x="31" y="16"/>
                    <a:pt x="36" y="16"/>
                    <a:pt x="40" y="16"/>
                  </a:cubicBezTo>
                  <a:cubicBezTo>
                    <a:pt x="43" y="16"/>
                    <a:pt x="47" y="16"/>
                    <a:pt x="47" y="20"/>
                  </a:cubicBezTo>
                  <a:cubicBezTo>
                    <a:pt x="48" y="25"/>
                    <a:pt x="44" y="23"/>
                    <a:pt x="41" y="24"/>
                  </a:cubicBezTo>
                  <a:cubicBezTo>
                    <a:pt x="35" y="24"/>
                    <a:pt x="30" y="24"/>
                    <a:pt x="24" y="24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34"/>
            <p:cNvSpPr>
              <a:spLocks/>
            </p:cNvSpPr>
            <p:nvPr/>
          </p:nvSpPr>
          <p:spPr bwMode="auto">
            <a:xfrm>
              <a:off x="5926" y="2775"/>
              <a:ext cx="16" cy="35"/>
            </a:xfrm>
            <a:custGeom>
              <a:avLst/>
              <a:gdLst>
                <a:gd name="T0" fmla="*/ 5 w 20"/>
                <a:gd name="T1" fmla="*/ 0 h 44"/>
                <a:gd name="T2" fmla="*/ 9 w 20"/>
                <a:gd name="T3" fmla="*/ 6 h 44"/>
                <a:gd name="T4" fmla="*/ 17 w 20"/>
                <a:gd name="T5" fmla="*/ 18 h 44"/>
                <a:gd name="T6" fmla="*/ 17 w 20"/>
                <a:gd name="T7" fmla="*/ 23 h 44"/>
                <a:gd name="T8" fmla="*/ 9 w 20"/>
                <a:gd name="T9" fmla="*/ 35 h 44"/>
                <a:gd name="T10" fmla="*/ 8 w 20"/>
                <a:gd name="T11" fmla="*/ 41 h 44"/>
                <a:gd name="T12" fmla="*/ 2 w 20"/>
                <a:gd name="T13" fmla="*/ 41 h 44"/>
                <a:gd name="T14" fmla="*/ 2 w 20"/>
                <a:gd name="T15" fmla="*/ 2 h 44"/>
                <a:gd name="T16" fmla="*/ 5 w 20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4">
                  <a:moveTo>
                    <a:pt x="5" y="0"/>
                  </a:moveTo>
                  <a:cubicBezTo>
                    <a:pt x="8" y="1"/>
                    <a:pt x="9" y="3"/>
                    <a:pt x="9" y="6"/>
                  </a:cubicBezTo>
                  <a:cubicBezTo>
                    <a:pt x="9" y="12"/>
                    <a:pt x="8" y="18"/>
                    <a:pt x="17" y="18"/>
                  </a:cubicBezTo>
                  <a:cubicBezTo>
                    <a:pt x="20" y="18"/>
                    <a:pt x="20" y="23"/>
                    <a:pt x="17" y="23"/>
                  </a:cubicBezTo>
                  <a:cubicBezTo>
                    <a:pt x="8" y="24"/>
                    <a:pt x="8" y="29"/>
                    <a:pt x="9" y="35"/>
                  </a:cubicBezTo>
                  <a:cubicBezTo>
                    <a:pt x="9" y="37"/>
                    <a:pt x="9" y="40"/>
                    <a:pt x="8" y="41"/>
                  </a:cubicBezTo>
                  <a:cubicBezTo>
                    <a:pt x="6" y="44"/>
                    <a:pt x="2" y="44"/>
                    <a:pt x="2" y="41"/>
                  </a:cubicBezTo>
                  <a:cubicBezTo>
                    <a:pt x="0" y="28"/>
                    <a:pt x="0" y="15"/>
                    <a:pt x="2" y="2"/>
                  </a:cubicBezTo>
                  <a:cubicBezTo>
                    <a:pt x="2" y="0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35"/>
            <p:cNvSpPr>
              <a:spLocks noEditPoints="1"/>
            </p:cNvSpPr>
            <p:nvPr/>
          </p:nvSpPr>
          <p:spPr bwMode="auto">
            <a:xfrm>
              <a:off x="5843" y="2777"/>
              <a:ext cx="39" cy="26"/>
            </a:xfrm>
            <a:custGeom>
              <a:avLst/>
              <a:gdLst>
                <a:gd name="T0" fmla="*/ 48 w 50"/>
                <a:gd name="T1" fmla="*/ 5 h 33"/>
                <a:gd name="T2" fmla="*/ 45 w 50"/>
                <a:gd name="T3" fmla="*/ 1 h 33"/>
                <a:gd name="T4" fmla="*/ 40 w 50"/>
                <a:gd name="T5" fmla="*/ 4 h 33"/>
                <a:gd name="T6" fmla="*/ 31 w 50"/>
                <a:gd name="T7" fmla="*/ 10 h 33"/>
                <a:gd name="T8" fmla="*/ 17 w 50"/>
                <a:gd name="T9" fmla="*/ 10 h 33"/>
                <a:gd name="T10" fmla="*/ 8 w 50"/>
                <a:gd name="T11" fmla="*/ 3 h 33"/>
                <a:gd name="T12" fmla="*/ 3 w 50"/>
                <a:gd name="T13" fmla="*/ 1 h 33"/>
                <a:gd name="T14" fmla="*/ 0 w 50"/>
                <a:gd name="T15" fmla="*/ 5 h 33"/>
                <a:gd name="T16" fmla="*/ 0 w 50"/>
                <a:gd name="T17" fmla="*/ 26 h 33"/>
                <a:gd name="T18" fmla="*/ 6 w 50"/>
                <a:gd name="T19" fmla="*/ 32 h 33"/>
                <a:gd name="T20" fmla="*/ 23 w 50"/>
                <a:gd name="T21" fmla="*/ 32 h 33"/>
                <a:gd name="T22" fmla="*/ 48 w 50"/>
                <a:gd name="T23" fmla="*/ 7 h 33"/>
                <a:gd name="T24" fmla="*/ 48 w 50"/>
                <a:gd name="T25" fmla="*/ 5 h 33"/>
                <a:gd name="T26" fmla="*/ 35 w 50"/>
                <a:gd name="T27" fmla="*/ 25 h 33"/>
                <a:gd name="T28" fmla="*/ 14 w 50"/>
                <a:gd name="T29" fmla="*/ 25 h 33"/>
                <a:gd name="T30" fmla="*/ 9 w 50"/>
                <a:gd name="T31" fmla="*/ 21 h 33"/>
                <a:gd name="T32" fmla="*/ 13 w 50"/>
                <a:gd name="T33" fmla="*/ 17 h 33"/>
                <a:gd name="T34" fmla="*/ 25 w 50"/>
                <a:gd name="T35" fmla="*/ 17 h 33"/>
                <a:gd name="T36" fmla="*/ 17 w 50"/>
                <a:gd name="T37" fmla="*/ 17 h 33"/>
                <a:gd name="T38" fmla="*/ 35 w 50"/>
                <a:gd name="T39" fmla="*/ 17 h 33"/>
                <a:gd name="T40" fmla="*/ 40 w 50"/>
                <a:gd name="T41" fmla="*/ 22 h 33"/>
                <a:gd name="T42" fmla="*/ 35 w 50"/>
                <a:gd name="T4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3">
                  <a:moveTo>
                    <a:pt x="48" y="5"/>
                  </a:moveTo>
                  <a:cubicBezTo>
                    <a:pt x="48" y="3"/>
                    <a:pt x="48" y="1"/>
                    <a:pt x="45" y="1"/>
                  </a:cubicBezTo>
                  <a:cubicBezTo>
                    <a:pt x="42" y="0"/>
                    <a:pt x="40" y="1"/>
                    <a:pt x="40" y="4"/>
                  </a:cubicBezTo>
                  <a:cubicBezTo>
                    <a:pt x="40" y="10"/>
                    <a:pt x="35" y="10"/>
                    <a:pt x="31" y="10"/>
                  </a:cubicBezTo>
                  <a:cubicBezTo>
                    <a:pt x="26" y="10"/>
                    <a:pt x="22" y="10"/>
                    <a:pt x="17" y="10"/>
                  </a:cubicBezTo>
                  <a:cubicBezTo>
                    <a:pt x="13" y="10"/>
                    <a:pt x="8" y="10"/>
                    <a:pt x="8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2"/>
                    <a:pt x="1" y="19"/>
                    <a:pt x="0" y="26"/>
                  </a:cubicBezTo>
                  <a:cubicBezTo>
                    <a:pt x="0" y="30"/>
                    <a:pt x="2" y="33"/>
                    <a:pt x="6" y="32"/>
                  </a:cubicBezTo>
                  <a:cubicBezTo>
                    <a:pt x="12" y="32"/>
                    <a:pt x="17" y="32"/>
                    <a:pt x="23" y="32"/>
                  </a:cubicBezTo>
                  <a:cubicBezTo>
                    <a:pt x="50" y="32"/>
                    <a:pt x="50" y="32"/>
                    <a:pt x="48" y="7"/>
                  </a:cubicBezTo>
                  <a:cubicBezTo>
                    <a:pt x="48" y="6"/>
                    <a:pt x="48" y="6"/>
                    <a:pt x="48" y="5"/>
                  </a:cubicBezTo>
                  <a:close/>
                  <a:moveTo>
                    <a:pt x="35" y="25"/>
                  </a:moveTo>
                  <a:cubicBezTo>
                    <a:pt x="28" y="25"/>
                    <a:pt x="21" y="25"/>
                    <a:pt x="14" y="25"/>
                  </a:cubicBezTo>
                  <a:cubicBezTo>
                    <a:pt x="11" y="25"/>
                    <a:pt x="9" y="25"/>
                    <a:pt x="9" y="21"/>
                  </a:cubicBezTo>
                  <a:cubicBezTo>
                    <a:pt x="9" y="18"/>
                    <a:pt x="11" y="17"/>
                    <a:pt x="13" y="17"/>
                  </a:cubicBezTo>
                  <a:cubicBezTo>
                    <a:pt x="17" y="17"/>
                    <a:pt x="21" y="17"/>
                    <a:pt x="25" y="17"/>
                  </a:cubicBezTo>
                  <a:cubicBezTo>
                    <a:pt x="25" y="17"/>
                    <a:pt x="17" y="17"/>
                    <a:pt x="17" y="17"/>
                  </a:cubicBezTo>
                  <a:cubicBezTo>
                    <a:pt x="20" y="17"/>
                    <a:pt x="32" y="17"/>
                    <a:pt x="35" y="17"/>
                  </a:cubicBezTo>
                  <a:cubicBezTo>
                    <a:pt x="38" y="17"/>
                    <a:pt x="40" y="18"/>
                    <a:pt x="40" y="22"/>
                  </a:cubicBezTo>
                  <a:cubicBezTo>
                    <a:pt x="40" y="25"/>
                    <a:pt x="38" y="25"/>
                    <a:pt x="35" y="25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36"/>
            <p:cNvSpPr>
              <a:spLocks noEditPoints="1"/>
            </p:cNvSpPr>
            <p:nvPr/>
          </p:nvSpPr>
          <p:spPr bwMode="auto">
            <a:xfrm>
              <a:off x="5944" y="2777"/>
              <a:ext cx="29" cy="32"/>
            </a:xfrm>
            <a:custGeom>
              <a:avLst/>
              <a:gdLst>
                <a:gd name="T0" fmla="*/ 33 w 36"/>
                <a:gd name="T1" fmla="*/ 14 h 40"/>
                <a:gd name="T2" fmla="*/ 20 w 36"/>
                <a:gd name="T3" fmla="*/ 1 h 40"/>
                <a:gd name="T4" fmla="*/ 0 w 36"/>
                <a:gd name="T5" fmla="*/ 23 h 40"/>
                <a:gd name="T6" fmla="*/ 13 w 36"/>
                <a:gd name="T7" fmla="*/ 37 h 40"/>
                <a:gd name="T8" fmla="*/ 15 w 36"/>
                <a:gd name="T9" fmla="*/ 37 h 40"/>
                <a:gd name="T10" fmla="*/ 33 w 36"/>
                <a:gd name="T11" fmla="*/ 19 h 40"/>
                <a:gd name="T12" fmla="*/ 33 w 36"/>
                <a:gd name="T13" fmla="*/ 14 h 40"/>
                <a:gd name="T14" fmla="*/ 25 w 36"/>
                <a:gd name="T15" fmla="*/ 18 h 40"/>
                <a:gd name="T16" fmla="*/ 25 w 36"/>
                <a:gd name="T17" fmla="*/ 20 h 40"/>
                <a:gd name="T18" fmla="*/ 11 w 36"/>
                <a:gd name="T19" fmla="*/ 29 h 40"/>
                <a:gd name="T20" fmla="*/ 9 w 36"/>
                <a:gd name="T21" fmla="*/ 25 h 40"/>
                <a:gd name="T22" fmla="*/ 9 w 36"/>
                <a:gd name="T23" fmla="*/ 18 h 40"/>
                <a:gd name="T24" fmla="*/ 17 w 36"/>
                <a:gd name="T25" fmla="*/ 9 h 40"/>
                <a:gd name="T26" fmla="*/ 25 w 36"/>
                <a:gd name="T27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0">
                  <a:moveTo>
                    <a:pt x="33" y="14"/>
                  </a:moveTo>
                  <a:cubicBezTo>
                    <a:pt x="33" y="0"/>
                    <a:pt x="33" y="2"/>
                    <a:pt x="20" y="1"/>
                  </a:cubicBezTo>
                  <a:cubicBezTo>
                    <a:pt x="0" y="1"/>
                    <a:pt x="0" y="1"/>
                    <a:pt x="0" y="23"/>
                  </a:cubicBezTo>
                  <a:cubicBezTo>
                    <a:pt x="0" y="39"/>
                    <a:pt x="0" y="37"/>
                    <a:pt x="13" y="37"/>
                  </a:cubicBezTo>
                  <a:cubicBezTo>
                    <a:pt x="13" y="37"/>
                    <a:pt x="14" y="37"/>
                    <a:pt x="15" y="37"/>
                  </a:cubicBezTo>
                  <a:cubicBezTo>
                    <a:pt x="36" y="37"/>
                    <a:pt x="33" y="40"/>
                    <a:pt x="33" y="19"/>
                  </a:cubicBezTo>
                  <a:cubicBezTo>
                    <a:pt x="33" y="17"/>
                    <a:pt x="33" y="16"/>
                    <a:pt x="33" y="14"/>
                  </a:cubicBezTo>
                  <a:close/>
                  <a:moveTo>
                    <a:pt x="25" y="18"/>
                  </a:moveTo>
                  <a:cubicBezTo>
                    <a:pt x="25" y="19"/>
                    <a:pt x="25" y="20"/>
                    <a:pt x="25" y="20"/>
                  </a:cubicBezTo>
                  <a:cubicBezTo>
                    <a:pt x="25" y="29"/>
                    <a:pt x="18" y="33"/>
                    <a:pt x="11" y="29"/>
                  </a:cubicBezTo>
                  <a:cubicBezTo>
                    <a:pt x="9" y="29"/>
                    <a:pt x="9" y="27"/>
                    <a:pt x="9" y="25"/>
                  </a:cubicBezTo>
                  <a:cubicBezTo>
                    <a:pt x="9" y="23"/>
                    <a:pt x="9" y="20"/>
                    <a:pt x="9" y="18"/>
                  </a:cubicBezTo>
                  <a:cubicBezTo>
                    <a:pt x="8" y="11"/>
                    <a:pt x="10" y="9"/>
                    <a:pt x="17" y="9"/>
                  </a:cubicBezTo>
                  <a:cubicBezTo>
                    <a:pt x="24" y="9"/>
                    <a:pt x="25" y="12"/>
                    <a:pt x="25" y="18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37"/>
            <p:cNvSpPr>
              <a:spLocks noEditPoints="1"/>
            </p:cNvSpPr>
            <p:nvPr/>
          </p:nvSpPr>
          <p:spPr bwMode="auto">
            <a:xfrm>
              <a:off x="5899" y="2808"/>
              <a:ext cx="34" cy="25"/>
            </a:xfrm>
            <a:custGeom>
              <a:avLst/>
              <a:gdLst>
                <a:gd name="T0" fmla="*/ 35 w 44"/>
                <a:gd name="T1" fmla="*/ 4 h 32"/>
                <a:gd name="T2" fmla="*/ 9 w 44"/>
                <a:gd name="T3" fmla="*/ 4 h 32"/>
                <a:gd name="T4" fmla="*/ 0 w 44"/>
                <a:gd name="T5" fmla="*/ 17 h 32"/>
                <a:gd name="T6" fmla="*/ 9 w 44"/>
                <a:gd name="T7" fmla="*/ 30 h 32"/>
                <a:gd name="T8" fmla="*/ 22 w 44"/>
                <a:gd name="T9" fmla="*/ 32 h 32"/>
                <a:gd name="T10" fmla="*/ 36 w 44"/>
                <a:gd name="T11" fmla="*/ 30 h 32"/>
                <a:gd name="T12" fmla="*/ 44 w 44"/>
                <a:gd name="T13" fmla="*/ 17 h 32"/>
                <a:gd name="T14" fmla="*/ 35 w 44"/>
                <a:gd name="T15" fmla="*/ 4 h 32"/>
                <a:gd name="T16" fmla="*/ 22 w 44"/>
                <a:gd name="T17" fmla="*/ 25 h 32"/>
                <a:gd name="T18" fmla="*/ 8 w 44"/>
                <a:gd name="T19" fmla="*/ 18 h 32"/>
                <a:gd name="T20" fmla="*/ 21 w 44"/>
                <a:gd name="T21" fmla="*/ 8 h 32"/>
                <a:gd name="T22" fmla="*/ 36 w 44"/>
                <a:gd name="T23" fmla="*/ 17 h 32"/>
                <a:gd name="T24" fmla="*/ 22 w 44"/>
                <a:gd name="T2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2">
                  <a:moveTo>
                    <a:pt x="35" y="4"/>
                  </a:moveTo>
                  <a:cubicBezTo>
                    <a:pt x="27" y="0"/>
                    <a:pt x="18" y="0"/>
                    <a:pt x="9" y="4"/>
                  </a:cubicBezTo>
                  <a:cubicBezTo>
                    <a:pt x="4" y="7"/>
                    <a:pt x="0" y="11"/>
                    <a:pt x="0" y="17"/>
                  </a:cubicBezTo>
                  <a:cubicBezTo>
                    <a:pt x="0" y="23"/>
                    <a:pt x="4" y="27"/>
                    <a:pt x="9" y="30"/>
                  </a:cubicBezTo>
                  <a:cubicBezTo>
                    <a:pt x="13" y="32"/>
                    <a:pt x="17" y="32"/>
                    <a:pt x="22" y="32"/>
                  </a:cubicBezTo>
                  <a:cubicBezTo>
                    <a:pt x="27" y="32"/>
                    <a:pt x="31" y="32"/>
                    <a:pt x="36" y="30"/>
                  </a:cubicBezTo>
                  <a:cubicBezTo>
                    <a:pt x="41" y="27"/>
                    <a:pt x="44" y="23"/>
                    <a:pt x="44" y="17"/>
                  </a:cubicBezTo>
                  <a:cubicBezTo>
                    <a:pt x="44" y="10"/>
                    <a:pt x="41" y="6"/>
                    <a:pt x="35" y="4"/>
                  </a:cubicBezTo>
                  <a:close/>
                  <a:moveTo>
                    <a:pt x="22" y="25"/>
                  </a:moveTo>
                  <a:cubicBezTo>
                    <a:pt x="14" y="25"/>
                    <a:pt x="9" y="22"/>
                    <a:pt x="8" y="18"/>
                  </a:cubicBezTo>
                  <a:cubicBezTo>
                    <a:pt x="8" y="13"/>
                    <a:pt x="13" y="9"/>
                    <a:pt x="21" y="8"/>
                  </a:cubicBezTo>
                  <a:cubicBezTo>
                    <a:pt x="30" y="8"/>
                    <a:pt x="36" y="12"/>
                    <a:pt x="36" y="17"/>
                  </a:cubicBezTo>
                  <a:cubicBezTo>
                    <a:pt x="36" y="22"/>
                    <a:pt x="30" y="25"/>
                    <a:pt x="22" y="25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38"/>
            <p:cNvSpPr>
              <a:spLocks/>
            </p:cNvSpPr>
            <p:nvPr/>
          </p:nvSpPr>
          <p:spPr bwMode="auto">
            <a:xfrm>
              <a:off x="3884" y="486"/>
              <a:ext cx="32" cy="29"/>
            </a:xfrm>
            <a:custGeom>
              <a:avLst/>
              <a:gdLst>
                <a:gd name="T0" fmla="*/ 26 w 41"/>
                <a:gd name="T1" fmla="*/ 7 h 37"/>
                <a:gd name="T2" fmla="*/ 37 w 41"/>
                <a:gd name="T3" fmla="*/ 27 h 37"/>
                <a:gd name="T4" fmla="*/ 39 w 41"/>
                <a:gd name="T5" fmla="*/ 33 h 37"/>
                <a:gd name="T6" fmla="*/ 32 w 41"/>
                <a:gd name="T7" fmla="*/ 32 h 37"/>
                <a:gd name="T8" fmla="*/ 28 w 41"/>
                <a:gd name="T9" fmla="*/ 29 h 37"/>
                <a:gd name="T10" fmla="*/ 25 w 41"/>
                <a:gd name="T11" fmla="*/ 27 h 37"/>
                <a:gd name="T12" fmla="*/ 17 w 41"/>
                <a:gd name="T13" fmla="*/ 27 h 37"/>
                <a:gd name="T14" fmla="*/ 6 w 41"/>
                <a:gd name="T15" fmla="*/ 36 h 37"/>
                <a:gd name="T16" fmla="*/ 2 w 41"/>
                <a:gd name="T17" fmla="*/ 35 h 37"/>
                <a:gd name="T18" fmla="*/ 2 w 41"/>
                <a:gd name="T19" fmla="*/ 30 h 37"/>
                <a:gd name="T20" fmla="*/ 10 w 41"/>
                <a:gd name="T21" fmla="*/ 23 h 37"/>
                <a:gd name="T22" fmla="*/ 16 w 41"/>
                <a:gd name="T23" fmla="*/ 8 h 37"/>
                <a:gd name="T24" fmla="*/ 6 w 41"/>
                <a:gd name="T25" fmla="*/ 7 h 37"/>
                <a:gd name="T26" fmla="*/ 2 w 41"/>
                <a:gd name="T27" fmla="*/ 3 h 37"/>
                <a:gd name="T28" fmla="*/ 6 w 41"/>
                <a:gd name="T29" fmla="*/ 0 h 37"/>
                <a:gd name="T30" fmla="*/ 35 w 41"/>
                <a:gd name="T31" fmla="*/ 0 h 37"/>
                <a:gd name="T32" fmla="*/ 39 w 41"/>
                <a:gd name="T33" fmla="*/ 4 h 37"/>
                <a:gd name="T34" fmla="*/ 34 w 41"/>
                <a:gd name="T35" fmla="*/ 7 h 37"/>
                <a:gd name="T36" fmla="*/ 26 w 41"/>
                <a:gd name="T37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37">
                  <a:moveTo>
                    <a:pt x="26" y="7"/>
                  </a:moveTo>
                  <a:cubicBezTo>
                    <a:pt x="24" y="18"/>
                    <a:pt x="31" y="22"/>
                    <a:pt x="37" y="27"/>
                  </a:cubicBezTo>
                  <a:cubicBezTo>
                    <a:pt x="39" y="28"/>
                    <a:pt x="41" y="30"/>
                    <a:pt x="39" y="33"/>
                  </a:cubicBezTo>
                  <a:cubicBezTo>
                    <a:pt x="36" y="36"/>
                    <a:pt x="34" y="34"/>
                    <a:pt x="32" y="32"/>
                  </a:cubicBezTo>
                  <a:cubicBezTo>
                    <a:pt x="31" y="31"/>
                    <a:pt x="29" y="30"/>
                    <a:pt x="28" y="29"/>
                  </a:cubicBezTo>
                  <a:cubicBezTo>
                    <a:pt x="27" y="28"/>
                    <a:pt x="26" y="28"/>
                    <a:pt x="25" y="27"/>
                  </a:cubicBezTo>
                  <a:cubicBezTo>
                    <a:pt x="22" y="24"/>
                    <a:pt x="20" y="25"/>
                    <a:pt x="17" y="27"/>
                  </a:cubicBezTo>
                  <a:cubicBezTo>
                    <a:pt x="14" y="30"/>
                    <a:pt x="10" y="33"/>
                    <a:pt x="6" y="36"/>
                  </a:cubicBezTo>
                  <a:cubicBezTo>
                    <a:pt x="5" y="37"/>
                    <a:pt x="3" y="37"/>
                    <a:pt x="2" y="35"/>
                  </a:cubicBezTo>
                  <a:cubicBezTo>
                    <a:pt x="0" y="34"/>
                    <a:pt x="0" y="32"/>
                    <a:pt x="2" y="30"/>
                  </a:cubicBezTo>
                  <a:cubicBezTo>
                    <a:pt x="5" y="28"/>
                    <a:pt x="7" y="26"/>
                    <a:pt x="10" y="23"/>
                  </a:cubicBezTo>
                  <a:cubicBezTo>
                    <a:pt x="14" y="20"/>
                    <a:pt x="17" y="15"/>
                    <a:pt x="16" y="8"/>
                  </a:cubicBezTo>
                  <a:cubicBezTo>
                    <a:pt x="13" y="6"/>
                    <a:pt x="9" y="7"/>
                    <a:pt x="6" y="7"/>
                  </a:cubicBezTo>
                  <a:cubicBezTo>
                    <a:pt x="4" y="7"/>
                    <a:pt x="2" y="6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6" y="0"/>
                    <a:pt x="25" y="0"/>
                    <a:pt x="35" y="0"/>
                  </a:cubicBezTo>
                  <a:cubicBezTo>
                    <a:pt x="37" y="0"/>
                    <a:pt x="39" y="1"/>
                    <a:pt x="39" y="4"/>
                  </a:cubicBezTo>
                  <a:cubicBezTo>
                    <a:pt x="39" y="7"/>
                    <a:pt x="36" y="7"/>
                    <a:pt x="34" y="7"/>
                  </a:cubicBezTo>
                  <a:cubicBezTo>
                    <a:pt x="32" y="7"/>
                    <a:pt x="29" y="7"/>
                    <a:pt x="26" y="7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39"/>
            <p:cNvSpPr>
              <a:spLocks/>
            </p:cNvSpPr>
            <p:nvPr/>
          </p:nvSpPr>
          <p:spPr bwMode="auto">
            <a:xfrm>
              <a:off x="3829" y="514"/>
              <a:ext cx="52" cy="18"/>
            </a:xfrm>
            <a:custGeom>
              <a:avLst/>
              <a:gdLst>
                <a:gd name="T0" fmla="*/ 29 w 67"/>
                <a:gd name="T1" fmla="*/ 16 h 23"/>
                <a:gd name="T2" fmla="*/ 29 w 67"/>
                <a:gd name="T3" fmla="*/ 8 h 23"/>
                <a:gd name="T4" fmla="*/ 33 w 67"/>
                <a:gd name="T5" fmla="*/ 1 h 23"/>
                <a:gd name="T6" fmla="*/ 38 w 67"/>
                <a:gd name="T7" fmla="*/ 8 h 23"/>
                <a:gd name="T8" fmla="*/ 40 w 67"/>
                <a:gd name="T9" fmla="*/ 16 h 23"/>
                <a:gd name="T10" fmla="*/ 62 w 67"/>
                <a:gd name="T11" fmla="*/ 16 h 23"/>
                <a:gd name="T12" fmla="*/ 67 w 67"/>
                <a:gd name="T13" fmla="*/ 19 h 23"/>
                <a:gd name="T14" fmla="*/ 62 w 67"/>
                <a:gd name="T15" fmla="*/ 23 h 23"/>
                <a:gd name="T16" fmla="*/ 5 w 67"/>
                <a:gd name="T17" fmla="*/ 23 h 23"/>
                <a:gd name="T18" fmla="*/ 1 w 67"/>
                <a:gd name="T19" fmla="*/ 19 h 23"/>
                <a:gd name="T20" fmla="*/ 6 w 67"/>
                <a:gd name="T21" fmla="*/ 16 h 23"/>
                <a:gd name="T22" fmla="*/ 29 w 67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23">
                  <a:moveTo>
                    <a:pt x="29" y="16"/>
                  </a:moveTo>
                  <a:cubicBezTo>
                    <a:pt x="29" y="13"/>
                    <a:pt x="29" y="10"/>
                    <a:pt x="29" y="8"/>
                  </a:cubicBezTo>
                  <a:cubicBezTo>
                    <a:pt x="30" y="5"/>
                    <a:pt x="28" y="1"/>
                    <a:pt x="33" y="1"/>
                  </a:cubicBezTo>
                  <a:cubicBezTo>
                    <a:pt x="39" y="0"/>
                    <a:pt x="38" y="4"/>
                    <a:pt x="38" y="8"/>
                  </a:cubicBezTo>
                  <a:cubicBezTo>
                    <a:pt x="38" y="10"/>
                    <a:pt x="38" y="13"/>
                    <a:pt x="40" y="16"/>
                  </a:cubicBezTo>
                  <a:cubicBezTo>
                    <a:pt x="47" y="16"/>
                    <a:pt x="55" y="16"/>
                    <a:pt x="62" y="16"/>
                  </a:cubicBezTo>
                  <a:cubicBezTo>
                    <a:pt x="64" y="16"/>
                    <a:pt x="67" y="16"/>
                    <a:pt x="67" y="19"/>
                  </a:cubicBezTo>
                  <a:cubicBezTo>
                    <a:pt x="67" y="23"/>
                    <a:pt x="65" y="23"/>
                    <a:pt x="62" y="23"/>
                  </a:cubicBezTo>
                  <a:cubicBezTo>
                    <a:pt x="43" y="23"/>
                    <a:pt x="24" y="23"/>
                    <a:pt x="5" y="23"/>
                  </a:cubicBezTo>
                  <a:cubicBezTo>
                    <a:pt x="3" y="23"/>
                    <a:pt x="0" y="22"/>
                    <a:pt x="1" y="19"/>
                  </a:cubicBezTo>
                  <a:cubicBezTo>
                    <a:pt x="1" y="16"/>
                    <a:pt x="4" y="16"/>
                    <a:pt x="6" y="16"/>
                  </a:cubicBezTo>
                  <a:cubicBezTo>
                    <a:pt x="13" y="16"/>
                    <a:pt x="20" y="16"/>
                    <a:pt x="29" y="16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40"/>
            <p:cNvSpPr>
              <a:spLocks/>
            </p:cNvSpPr>
            <p:nvPr/>
          </p:nvSpPr>
          <p:spPr bwMode="auto">
            <a:xfrm>
              <a:off x="3833" y="486"/>
              <a:ext cx="44" cy="31"/>
            </a:xfrm>
            <a:custGeom>
              <a:avLst/>
              <a:gdLst>
                <a:gd name="T0" fmla="*/ 57 w 57"/>
                <a:gd name="T1" fmla="*/ 35 h 39"/>
                <a:gd name="T2" fmla="*/ 51 w 57"/>
                <a:gd name="T3" fmla="*/ 37 h 39"/>
                <a:gd name="T4" fmla="*/ 33 w 57"/>
                <a:gd name="T5" fmla="*/ 26 h 39"/>
                <a:gd name="T6" fmla="*/ 24 w 57"/>
                <a:gd name="T7" fmla="*/ 26 h 39"/>
                <a:gd name="T8" fmla="*/ 7 w 57"/>
                <a:gd name="T9" fmla="*/ 37 h 39"/>
                <a:gd name="T10" fmla="*/ 2 w 57"/>
                <a:gd name="T11" fmla="*/ 36 h 39"/>
                <a:gd name="T12" fmla="*/ 3 w 57"/>
                <a:gd name="T13" fmla="*/ 31 h 39"/>
                <a:gd name="T14" fmla="*/ 12 w 57"/>
                <a:gd name="T15" fmla="*/ 25 h 39"/>
                <a:gd name="T16" fmla="*/ 24 w 57"/>
                <a:gd name="T17" fmla="*/ 6 h 39"/>
                <a:gd name="T18" fmla="*/ 28 w 57"/>
                <a:gd name="T19" fmla="*/ 0 h 39"/>
                <a:gd name="T20" fmla="*/ 33 w 57"/>
                <a:gd name="T21" fmla="*/ 5 h 39"/>
                <a:gd name="T22" fmla="*/ 51 w 57"/>
                <a:gd name="T23" fmla="*/ 29 h 39"/>
                <a:gd name="T24" fmla="*/ 57 w 57"/>
                <a:gd name="T25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9">
                  <a:moveTo>
                    <a:pt x="57" y="35"/>
                  </a:moveTo>
                  <a:cubicBezTo>
                    <a:pt x="55" y="37"/>
                    <a:pt x="54" y="39"/>
                    <a:pt x="51" y="37"/>
                  </a:cubicBezTo>
                  <a:cubicBezTo>
                    <a:pt x="45" y="34"/>
                    <a:pt x="39" y="30"/>
                    <a:pt x="33" y="26"/>
                  </a:cubicBezTo>
                  <a:cubicBezTo>
                    <a:pt x="30" y="24"/>
                    <a:pt x="28" y="23"/>
                    <a:pt x="24" y="26"/>
                  </a:cubicBezTo>
                  <a:cubicBezTo>
                    <a:pt x="19" y="31"/>
                    <a:pt x="13" y="34"/>
                    <a:pt x="7" y="37"/>
                  </a:cubicBezTo>
                  <a:cubicBezTo>
                    <a:pt x="5" y="39"/>
                    <a:pt x="3" y="38"/>
                    <a:pt x="2" y="36"/>
                  </a:cubicBezTo>
                  <a:cubicBezTo>
                    <a:pt x="0" y="34"/>
                    <a:pt x="1" y="32"/>
                    <a:pt x="3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20" y="21"/>
                    <a:pt x="26" y="16"/>
                    <a:pt x="24" y="6"/>
                  </a:cubicBezTo>
                  <a:cubicBezTo>
                    <a:pt x="24" y="3"/>
                    <a:pt x="25" y="1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2" y="18"/>
                    <a:pt x="42" y="23"/>
                    <a:pt x="51" y="29"/>
                  </a:cubicBezTo>
                  <a:cubicBezTo>
                    <a:pt x="53" y="30"/>
                    <a:pt x="57" y="31"/>
                    <a:pt x="57" y="35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1"/>
            <p:cNvSpPr>
              <a:spLocks/>
            </p:cNvSpPr>
            <p:nvPr/>
          </p:nvSpPr>
          <p:spPr bwMode="auto">
            <a:xfrm>
              <a:off x="3966" y="483"/>
              <a:ext cx="15" cy="40"/>
            </a:xfrm>
            <a:custGeom>
              <a:avLst/>
              <a:gdLst>
                <a:gd name="T0" fmla="*/ 19 w 19"/>
                <a:gd name="T1" fmla="*/ 25 h 51"/>
                <a:gd name="T2" fmla="*/ 19 w 19"/>
                <a:gd name="T3" fmla="*/ 46 h 51"/>
                <a:gd name="T4" fmla="*/ 15 w 19"/>
                <a:gd name="T5" fmla="*/ 51 h 51"/>
                <a:gd name="T6" fmla="*/ 12 w 19"/>
                <a:gd name="T7" fmla="*/ 45 h 51"/>
                <a:gd name="T8" fmla="*/ 12 w 19"/>
                <a:gd name="T9" fmla="*/ 40 h 51"/>
                <a:gd name="T10" fmla="*/ 5 w 19"/>
                <a:gd name="T11" fmla="*/ 32 h 51"/>
                <a:gd name="T12" fmla="*/ 1 w 19"/>
                <a:gd name="T13" fmla="*/ 29 h 51"/>
                <a:gd name="T14" fmla="*/ 4 w 19"/>
                <a:gd name="T15" fmla="*/ 26 h 51"/>
                <a:gd name="T16" fmla="*/ 9 w 19"/>
                <a:gd name="T17" fmla="*/ 25 h 51"/>
                <a:gd name="T18" fmla="*/ 9 w 19"/>
                <a:gd name="T19" fmla="*/ 18 h 51"/>
                <a:gd name="T20" fmla="*/ 3 w 19"/>
                <a:gd name="T21" fmla="*/ 17 h 51"/>
                <a:gd name="T22" fmla="*/ 1 w 19"/>
                <a:gd name="T23" fmla="*/ 13 h 51"/>
                <a:gd name="T24" fmla="*/ 3 w 19"/>
                <a:gd name="T25" fmla="*/ 11 h 51"/>
                <a:gd name="T26" fmla="*/ 12 w 19"/>
                <a:gd name="T27" fmla="*/ 3 h 51"/>
                <a:gd name="T28" fmla="*/ 15 w 19"/>
                <a:gd name="T29" fmla="*/ 0 h 51"/>
                <a:gd name="T30" fmla="*/ 19 w 19"/>
                <a:gd name="T31" fmla="*/ 3 h 51"/>
                <a:gd name="T32" fmla="*/ 19 w 19"/>
                <a:gd name="T33" fmla="*/ 25 h 51"/>
                <a:gd name="T34" fmla="*/ 19 w 19"/>
                <a:gd name="T35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51">
                  <a:moveTo>
                    <a:pt x="19" y="25"/>
                  </a:moveTo>
                  <a:cubicBezTo>
                    <a:pt x="19" y="32"/>
                    <a:pt x="19" y="39"/>
                    <a:pt x="19" y="46"/>
                  </a:cubicBezTo>
                  <a:cubicBezTo>
                    <a:pt x="19" y="49"/>
                    <a:pt x="19" y="51"/>
                    <a:pt x="15" y="51"/>
                  </a:cubicBezTo>
                  <a:cubicBezTo>
                    <a:pt x="12" y="51"/>
                    <a:pt x="12" y="48"/>
                    <a:pt x="12" y="45"/>
                  </a:cubicBezTo>
                  <a:cubicBezTo>
                    <a:pt x="11" y="44"/>
                    <a:pt x="11" y="42"/>
                    <a:pt x="12" y="40"/>
                  </a:cubicBezTo>
                  <a:cubicBezTo>
                    <a:pt x="12" y="35"/>
                    <a:pt x="10" y="32"/>
                    <a:pt x="5" y="32"/>
                  </a:cubicBezTo>
                  <a:cubicBezTo>
                    <a:pt x="2" y="32"/>
                    <a:pt x="0" y="31"/>
                    <a:pt x="1" y="29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6" y="26"/>
                    <a:pt x="8" y="26"/>
                    <a:pt x="9" y="25"/>
                  </a:cubicBezTo>
                  <a:cubicBezTo>
                    <a:pt x="12" y="24"/>
                    <a:pt x="12" y="20"/>
                    <a:pt x="9" y="18"/>
                  </a:cubicBezTo>
                  <a:cubicBezTo>
                    <a:pt x="7" y="17"/>
                    <a:pt x="5" y="18"/>
                    <a:pt x="3" y="17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10"/>
                    <a:pt x="3" y="11"/>
                  </a:cubicBezTo>
                  <a:cubicBezTo>
                    <a:pt x="9" y="11"/>
                    <a:pt x="12" y="9"/>
                    <a:pt x="12" y="3"/>
                  </a:cubicBezTo>
                  <a:cubicBezTo>
                    <a:pt x="12" y="1"/>
                    <a:pt x="13" y="0"/>
                    <a:pt x="15" y="0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42"/>
            <p:cNvSpPr>
              <a:spLocks/>
            </p:cNvSpPr>
            <p:nvPr/>
          </p:nvSpPr>
          <p:spPr bwMode="auto">
            <a:xfrm>
              <a:off x="3945" y="520"/>
              <a:ext cx="38" cy="19"/>
            </a:xfrm>
            <a:custGeom>
              <a:avLst/>
              <a:gdLst>
                <a:gd name="T0" fmla="*/ 25 w 48"/>
                <a:gd name="T1" fmla="*/ 24 h 24"/>
                <a:gd name="T2" fmla="*/ 9 w 48"/>
                <a:gd name="T3" fmla="*/ 24 h 24"/>
                <a:gd name="T4" fmla="*/ 1 w 48"/>
                <a:gd name="T5" fmla="*/ 15 h 24"/>
                <a:gd name="T6" fmla="*/ 1 w 48"/>
                <a:gd name="T7" fmla="*/ 4 h 24"/>
                <a:gd name="T8" fmla="*/ 6 w 48"/>
                <a:gd name="T9" fmla="*/ 0 h 24"/>
                <a:gd name="T10" fmla="*/ 10 w 48"/>
                <a:gd name="T11" fmla="*/ 4 h 24"/>
                <a:gd name="T12" fmla="*/ 11 w 48"/>
                <a:gd name="T13" fmla="*/ 15 h 24"/>
                <a:gd name="T14" fmla="*/ 25 w 48"/>
                <a:gd name="T15" fmla="*/ 16 h 24"/>
                <a:gd name="T16" fmla="*/ 44 w 48"/>
                <a:gd name="T17" fmla="*/ 17 h 24"/>
                <a:gd name="T18" fmla="*/ 48 w 48"/>
                <a:gd name="T19" fmla="*/ 21 h 24"/>
                <a:gd name="T20" fmla="*/ 44 w 48"/>
                <a:gd name="T21" fmla="*/ 24 h 24"/>
                <a:gd name="T22" fmla="*/ 43 w 48"/>
                <a:gd name="T23" fmla="*/ 24 h 24"/>
                <a:gd name="T24" fmla="*/ 25 w 48"/>
                <a:gd name="T25" fmla="*/ 24 h 24"/>
                <a:gd name="T26" fmla="*/ 25 w 48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0" y="24"/>
                    <a:pt x="15" y="23"/>
                    <a:pt x="9" y="24"/>
                  </a:cubicBezTo>
                  <a:cubicBezTo>
                    <a:pt x="2" y="24"/>
                    <a:pt x="0" y="21"/>
                    <a:pt x="1" y="15"/>
                  </a:cubicBezTo>
                  <a:cubicBezTo>
                    <a:pt x="1" y="11"/>
                    <a:pt x="1" y="8"/>
                    <a:pt x="1" y="4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8" y="0"/>
                    <a:pt x="10" y="1"/>
                    <a:pt x="10" y="4"/>
                  </a:cubicBezTo>
                  <a:cubicBezTo>
                    <a:pt x="10" y="8"/>
                    <a:pt x="8" y="12"/>
                    <a:pt x="11" y="15"/>
                  </a:cubicBezTo>
                  <a:cubicBezTo>
                    <a:pt x="15" y="18"/>
                    <a:pt x="20" y="16"/>
                    <a:pt x="25" y="16"/>
                  </a:cubicBezTo>
                  <a:cubicBezTo>
                    <a:pt x="31" y="17"/>
                    <a:pt x="38" y="17"/>
                    <a:pt x="44" y="17"/>
                  </a:cubicBezTo>
                  <a:cubicBezTo>
                    <a:pt x="47" y="17"/>
                    <a:pt x="48" y="18"/>
                    <a:pt x="48" y="21"/>
                  </a:cubicBezTo>
                  <a:cubicBezTo>
                    <a:pt x="48" y="23"/>
                    <a:pt x="46" y="23"/>
                    <a:pt x="44" y="24"/>
                  </a:cubicBezTo>
                  <a:cubicBezTo>
                    <a:pt x="44" y="24"/>
                    <a:pt x="43" y="24"/>
                    <a:pt x="43" y="24"/>
                  </a:cubicBezTo>
                  <a:cubicBezTo>
                    <a:pt x="37" y="24"/>
                    <a:pt x="31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43"/>
            <p:cNvSpPr>
              <a:spLocks/>
            </p:cNvSpPr>
            <p:nvPr/>
          </p:nvSpPr>
          <p:spPr bwMode="auto">
            <a:xfrm>
              <a:off x="3913" y="483"/>
              <a:ext cx="16" cy="33"/>
            </a:xfrm>
            <a:custGeom>
              <a:avLst/>
              <a:gdLst>
                <a:gd name="T0" fmla="*/ 21 w 21"/>
                <a:gd name="T1" fmla="*/ 21 h 42"/>
                <a:gd name="T2" fmla="*/ 21 w 21"/>
                <a:gd name="T3" fmla="*/ 38 h 42"/>
                <a:gd name="T4" fmla="*/ 17 w 21"/>
                <a:gd name="T5" fmla="*/ 42 h 42"/>
                <a:gd name="T6" fmla="*/ 13 w 21"/>
                <a:gd name="T7" fmla="*/ 38 h 42"/>
                <a:gd name="T8" fmla="*/ 13 w 21"/>
                <a:gd name="T9" fmla="*/ 34 h 42"/>
                <a:gd name="T10" fmla="*/ 3 w 21"/>
                <a:gd name="T11" fmla="*/ 24 h 42"/>
                <a:gd name="T12" fmla="*/ 0 w 21"/>
                <a:gd name="T13" fmla="*/ 21 h 42"/>
                <a:gd name="T14" fmla="*/ 4 w 21"/>
                <a:gd name="T15" fmla="*/ 17 h 42"/>
                <a:gd name="T16" fmla="*/ 13 w 21"/>
                <a:gd name="T17" fmla="*/ 7 h 42"/>
                <a:gd name="T18" fmla="*/ 13 w 21"/>
                <a:gd name="T19" fmla="*/ 3 h 42"/>
                <a:gd name="T20" fmla="*/ 17 w 21"/>
                <a:gd name="T21" fmla="*/ 0 h 42"/>
                <a:gd name="T22" fmla="*/ 21 w 21"/>
                <a:gd name="T23" fmla="*/ 4 h 42"/>
                <a:gd name="T24" fmla="*/ 21 w 21"/>
                <a:gd name="T25" fmla="*/ 21 h 42"/>
                <a:gd name="T26" fmla="*/ 21 w 21"/>
                <a:gd name="T27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2">
                  <a:moveTo>
                    <a:pt x="21" y="21"/>
                  </a:moveTo>
                  <a:cubicBezTo>
                    <a:pt x="21" y="27"/>
                    <a:pt x="21" y="33"/>
                    <a:pt x="21" y="38"/>
                  </a:cubicBezTo>
                  <a:cubicBezTo>
                    <a:pt x="21" y="41"/>
                    <a:pt x="19" y="42"/>
                    <a:pt x="17" y="42"/>
                  </a:cubicBezTo>
                  <a:cubicBezTo>
                    <a:pt x="14" y="42"/>
                    <a:pt x="13" y="41"/>
                    <a:pt x="13" y="38"/>
                  </a:cubicBezTo>
                  <a:cubicBezTo>
                    <a:pt x="13" y="37"/>
                    <a:pt x="13" y="36"/>
                    <a:pt x="13" y="34"/>
                  </a:cubicBezTo>
                  <a:cubicBezTo>
                    <a:pt x="13" y="27"/>
                    <a:pt x="12" y="22"/>
                    <a:pt x="3" y="24"/>
                  </a:cubicBezTo>
                  <a:cubicBezTo>
                    <a:pt x="2" y="24"/>
                    <a:pt x="0" y="24"/>
                    <a:pt x="0" y="21"/>
                  </a:cubicBezTo>
                  <a:cubicBezTo>
                    <a:pt x="0" y="19"/>
                    <a:pt x="1" y="17"/>
                    <a:pt x="4" y="17"/>
                  </a:cubicBezTo>
                  <a:cubicBezTo>
                    <a:pt x="12" y="18"/>
                    <a:pt x="14" y="14"/>
                    <a:pt x="13" y="7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1"/>
                    <a:pt x="21" y="4"/>
                  </a:cubicBezTo>
                  <a:cubicBezTo>
                    <a:pt x="21" y="10"/>
                    <a:pt x="21" y="16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44"/>
            <p:cNvSpPr>
              <a:spLocks noEditPoints="1"/>
            </p:cNvSpPr>
            <p:nvPr/>
          </p:nvSpPr>
          <p:spPr bwMode="auto">
            <a:xfrm>
              <a:off x="3936" y="484"/>
              <a:ext cx="29" cy="31"/>
            </a:xfrm>
            <a:custGeom>
              <a:avLst/>
              <a:gdLst>
                <a:gd name="T0" fmla="*/ 20 w 37"/>
                <a:gd name="T1" fmla="*/ 3 h 40"/>
                <a:gd name="T2" fmla="*/ 2 w 37"/>
                <a:gd name="T3" fmla="*/ 20 h 40"/>
                <a:gd name="T4" fmla="*/ 19 w 37"/>
                <a:gd name="T5" fmla="*/ 38 h 40"/>
                <a:gd name="T6" fmla="*/ 36 w 37"/>
                <a:gd name="T7" fmla="*/ 18 h 40"/>
                <a:gd name="T8" fmla="*/ 20 w 37"/>
                <a:gd name="T9" fmla="*/ 3 h 40"/>
                <a:gd name="T10" fmla="*/ 27 w 37"/>
                <a:gd name="T11" fmla="*/ 19 h 40"/>
                <a:gd name="T12" fmla="*/ 27 w 37"/>
                <a:gd name="T13" fmla="*/ 21 h 40"/>
                <a:gd name="T14" fmla="*/ 18 w 37"/>
                <a:gd name="T15" fmla="*/ 31 h 40"/>
                <a:gd name="T16" fmla="*/ 11 w 37"/>
                <a:gd name="T17" fmla="*/ 24 h 40"/>
                <a:gd name="T18" fmla="*/ 11 w 37"/>
                <a:gd name="T19" fmla="*/ 19 h 40"/>
                <a:gd name="T20" fmla="*/ 20 w 37"/>
                <a:gd name="T21" fmla="*/ 10 h 40"/>
                <a:gd name="T22" fmla="*/ 27 w 37"/>
                <a:gd name="T2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40">
                  <a:moveTo>
                    <a:pt x="20" y="3"/>
                  </a:moveTo>
                  <a:cubicBezTo>
                    <a:pt x="0" y="3"/>
                    <a:pt x="2" y="0"/>
                    <a:pt x="2" y="20"/>
                  </a:cubicBezTo>
                  <a:cubicBezTo>
                    <a:pt x="2" y="40"/>
                    <a:pt x="0" y="38"/>
                    <a:pt x="19" y="38"/>
                  </a:cubicBezTo>
                  <a:cubicBezTo>
                    <a:pt x="36" y="38"/>
                    <a:pt x="36" y="38"/>
                    <a:pt x="36" y="18"/>
                  </a:cubicBezTo>
                  <a:cubicBezTo>
                    <a:pt x="35" y="0"/>
                    <a:pt x="37" y="3"/>
                    <a:pt x="20" y="3"/>
                  </a:cubicBezTo>
                  <a:close/>
                  <a:moveTo>
                    <a:pt x="27" y="19"/>
                  </a:moveTo>
                  <a:cubicBezTo>
                    <a:pt x="27" y="20"/>
                    <a:pt x="27" y="20"/>
                    <a:pt x="27" y="21"/>
                  </a:cubicBezTo>
                  <a:cubicBezTo>
                    <a:pt x="27" y="31"/>
                    <a:pt x="27" y="31"/>
                    <a:pt x="18" y="31"/>
                  </a:cubicBezTo>
                  <a:cubicBezTo>
                    <a:pt x="13" y="31"/>
                    <a:pt x="11" y="29"/>
                    <a:pt x="11" y="24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0"/>
                    <a:pt x="12" y="11"/>
                    <a:pt x="20" y="10"/>
                  </a:cubicBezTo>
                  <a:cubicBezTo>
                    <a:pt x="28" y="9"/>
                    <a:pt x="28" y="14"/>
                    <a:pt x="27" y="19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45"/>
            <p:cNvSpPr>
              <a:spLocks noEditPoints="1"/>
            </p:cNvSpPr>
            <p:nvPr/>
          </p:nvSpPr>
          <p:spPr bwMode="auto">
            <a:xfrm>
              <a:off x="3894" y="516"/>
              <a:ext cx="35" cy="24"/>
            </a:xfrm>
            <a:custGeom>
              <a:avLst/>
              <a:gdLst>
                <a:gd name="T0" fmla="*/ 35 w 45"/>
                <a:gd name="T1" fmla="*/ 3 h 31"/>
                <a:gd name="T2" fmla="*/ 9 w 45"/>
                <a:gd name="T3" fmla="*/ 4 h 31"/>
                <a:gd name="T4" fmla="*/ 1 w 45"/>
                <a:gd name="T5" fmla="*/ 17 h 31"/>
                <a:gd name="T6" fmla="*/ 9 w 45"/>
                <a:gd name="T7" fmla="*/ 29 h 31"/>
                <a:gd name="T8" fmla="*/ 23 w 45"/>
                <a:gd name="T9" fmla="*/ 31 h 31"/>
                <a:gd name="T10" fmla="*/ 35 w 45"/>
                <a:gd name="T11" fmla="*/ 30 h 31"/>
                <a:gd name="T12" fmla="*/ 45 w 45"/>
                <a:gd name="T13" fmla="*/ 16 h 31"/>
                <a:gd name="T14" fmla="*/ 35 w 45"/>
                <a:gd name="T15" fmla="*/ 3 h 31"/>
                <a:gd name="T16" fmla="*/ 30 w 45"/>
                <a:gd name="T17" fmla="*/ 24 h 31"/>
                <a:gd name="T18" fmla="*/ 24 w 45"/>
                <a:gd name="T19" fmla="*/ 25 h 31"/>
                <a:gd name="T20" fmla="*/ 22 w 45"/>
                <a:gd name="T21" fmla="*/ 25 h 31"/>
                <a:gd name="T22" fmla="*/ 9 w 45"/>
                <a:gd name="T23" fmla="*/ 16 h 31"/>
                <a:gd name="T24" fmla="*/ 21 w 45"/>
                <a:gd name="T25" fmla="*/ 8 h 31"/>
                <a:gd name="T26" fmla="*/ 31 w 45"/>
                <a:gd name="T27" fmla="*/ 9 h 31"/>
                <a:gd name="T28" fmla="*/ 37 w 45"/>
                <a:gd name="T29" fmla="*/ 17 h 31"/>
                <a:gd name="T30" fmla="*/ 30 w 45"/>
                <a:gd name="T3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31">
                  <a:moveTo>
                    <a:pt x="35" y="3"/>
                  </a:moveTo>
                  <a:cubicBezTo>
                    <a:pt x="26" y="0"/>
                    <a:pt x="18" y="0"/>
                    <a:pt x="9" y="4"/>
                  </a:cubicBezTo>
                  <a:cubicBezTo>
                    <a:pt x="4" y="6"/>
                    <a:pt x="0" y="11"/>
                    <a:pt x="1" y="17"/>
                  </a:cubicBezTo>
                  <a:cubicBezTo>
                    <a:pt x="1" y="23"/>
                    <a:pt x="4" y="26"/>
                    <a:pt x="9" y="29"/>
                  </a:cubicBezTo>
                  <a:cubicBezTo>
                    <a:pt x="13" y="31"/>
                    <a:pt x="18" y="31"/>
                    <a:pt x="23" y="31"/>
                  </a:cubicBezTo>
                  <a:cubicBezTo>
                    <a:pt x="27" y="31"/>
                    <a:pt x="31" y="31"/>
                    <a:pt x="35" y="30"/>
                  </a:cubicBezTo>
                  <a:cubicBezTo>
                    <a:pt x="41" y="27"/>
                    <a:pt x="45" y="23"/>
                    <a:pt x="45" y="16"/>
                  </a:cubicBezTo>
                  <a:cubicBezTo>
                    <a:pt x="45" y="9"/>
                    <a:pt x="41" y="5"/>
                    <a:pt x="35" y="3"/>
                  </a:cubicBezTo>
                  <a:close/>
                  <a:moveTo>
                    <a:pt x="30" y="24"/>
                  </a:moveTo>
                  <a:cubicBezTo>
                    <a:pt x="28" y="24"/>
                    <a:pt x="25" y="25"/>
                    <a:pt x="24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4" y="24"/>
                    <a:pt x="9" y="21"/>
                    <a:pt x="9" y="16"/>
                  </a:cubicBezTo>
                  <a:cubicBezTo>
                    <a:pt x="9" y="12"/>
                    <a:pt x="14" y="8"/>
                    <a:pt x="21" y="8"/>
                  </a:cubicBezTo>
                  <a:cubicBezTo>
                    <a:pt x="25" y="8"/>
                    <a:pt x="28" y="7"/>
                    <a:pt x="31" y="9"/>
                  </a:cubicBezTo>
                  <a:cubicBezTo>
                    <a:pt x="34" y="11"/>
                    <a:pt x="37" y="12"/>
                    <a:pt x="37" y="17"/>
                  </a:cubicBezTo>
                  <a:cubicBezTo>
                    <a:pt x="36" y="21"/>
                    <a:pt x="34" y="23"/>
                    <a:pt x="30" y="24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46"/>
            <p:cNvSpPr>
              <a:spLocks/>
            </p:cNvSpPr>
            <p:nvPr/>
          </p:nvSpPr>
          <p:spPr bwMode="auto">
            <a:xfrm>
              <a:off x="5358" y="2569"/>
              <a:ext cx="52" cy="31"/>
            </a:xfrm>
            <a:custGeom>
              <a:avLst/>
              <a:gdLst>
                <a:gd name="T0" fmla="*/ 34 w 66"/>
                <a:gd name="T1" fmla="*/ 39 h 39"/>
                <a:gd name="T2" fmla="*/ 5 w 66"/>
                <a:gd name="T3" fmla="*/ 39 h 39"/>
                <a:gd name="T4" fmla="*/ 1 w 66"/>
                <a:gd name="T5" fmla="*/ 36 h 39"/>
                <a:gd name="T6" fmla="*/ 5 w 66"/>
                <a:gd name="T7" fmla="*/ 33 h 39"/>
                <a:gd name="T8" fmla="*/ 24 w 66"/>
                <a:gd name="T9" fmla="*/ 33 h 39"/>
                <a:gd name="T10" fmla="*/ 29 w 66"/>
                <a:gd name="T11" fmla="*/ 29 h 39"/>
                <a:gd name="T12" fmla="*/ 25 w 66"/>
                <a:gd name="T13" fmla="*/ 26 h 39"/>
                <a:gd name="T14" fmla="*/ 11 w 66"/>
                <a:gd name="T15" fmla="*/ 24 h 39"/>
                <a:gd name="T16" fmla="*/ 10 w 66"/>
                <a:gd name="T17" fmla="*/ 9 h 39"/>
                <a:gd name="T18" fmla="*/ 19 w 66"/>
                <a:gd name="T19" fmla="*/ 0 h 39"/>
                <a:gd name="T20" fmla="*/ 51 w 66"/>
                <a:gd name="T21" fmla="*/ 0 h 39"/>
                <a:gd name="T22" fmla="*/ 56 w 66"/>
                <a:gd name="T23" fmla="*/ 4 h 39"/>
                <a:gd name="T24" fmla="*/ 50 w 66"/>
                <a:gd name="T25" fmla="*/ 7 h 39"/>
                <a:gd name="T26" fmla="*/ 25 w 66"/>
                <a:gd name="T27" fmla="*/ 8 h 39"/>
                <a:gd name="T28" fmla="*/ 18 w 66"/>
                <a:gd name="T29" fmla="*/ 13 h 39"/>
                <a:gd name="T30" fmla="*/ 24 w 66"/>
                <a:gd name="T31" fmla="*/ 18 h 39"/>
                <a:gd name="T32" fmla="*/ 47 w 66"/>
                <a:gd name="T33" fmla="*/ 18 h 39"/>
                <a:gd name="T34" fmla="*/ 54 w 66"/>
                <a:gd name="T35" fmla="*/ 19 h 39"/>
                <a:gd name="T36" fmla="*/ 56 w 66"/>
                <a:gd name="T37" fmla="*/ 23 h 39"/>
                <a:gd name="T38" fmla="*/ 53 w 66"/>
                <a:gd name="T39" fmla="*/ 25 h 39"/>
                <a:gd name="T40" fmla="*/ 43 w 66"/>
                <a:gd name="T41" fmla="*/ 26 h 39"/>
                <a:gd name="T42" fmla="*/ 38 w 66"/>
                <a:gd name="T43" fmla="*/ 29 h 39"/>
                <a:gd name="T44" fmla="*/ 43 w 66"/>
                <a:gd name="T45" fmla="*/ 33 h 39"/>
                <a:gd name="T46" fmla="*/ 57 w 66"/>
                <a:gd name="T47" fmla="*/ 33 h 39"/>
                <a:gd name="T48" fmla="*/ 64 w 66"/>
                <a:gd name="T49" fmla="*/ 33 h 39"/>
                <a:gd name="T50" fmla="*/ 66 w 66"/>
                <a:gd name="T51" fmla="*/ 35 h 39"/>
                <a:gd name="T52" fmla="*/ 63 w 66"/>
                <a:gd name="T53" fmla="*/ 39 h 39"/>
                <a:gd name="T54" fmla="*/ 52 w 66"/>
                <a:gd name="T55" fmla="*/ 39 h 39"/>
                <a:gd name="T56" fmla="*/ 34 w 66"/>
                <a:gd name="T57" fmla="*/ 39 h 39"/>
                <a:gd name="T58" fmla="*/ 34 w 66"/>
                <a:gd name="T5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39">
                  <a:moveTo>
                    <a:pt x="34" y="39"/>
                  </a:moveTo>
                  <a:cubicBezTo>
                    <a:pt x="24" y="39"/>
                    <a:pt x="15" y="39"/>
                    <a:pt x="5" y="39"/>
                  </a:cubicBezTo>
                  <a:cubicBezTo>
                    <a:pt x="3" y="39"/>
                    <a:pt x="1" y="39"/>
                    <a:pt x="1" y="36"/>
                  </a:cubicBezTo>
                  <a:cubicBezTo>
                    <a:pt x="0" y="33"/>
                    <a:pt x="3" y="33"/>
                    <a:pt x="5" y="33"/>
                  </a:cubicBezTo>
                  <a:cubicBezTo>
                    <a:pt x="11" y="33"/>
                    <a:pt x="18" y="33"/>
                    <a:pt x="24" y="33"/>
                  </a:cubicBezTo>
                  <a:cubicBezTo>
                    <a:pt x="27" y="33"/>
                    <a:pt x="29" y="32"/>
                    <a:pt x="29" y="29"/>
                  </a:cubicBezTo>
                  <a:cubicBezTo>
                    <a:pt x="29" y="26"/>
                    <a:pt x="27" y="26"/>
                    <a:pt x="25" y="26"/>
                  </a:cubicBezTo>
                  <a:cubicBezTo>
                    <a:pt x="20" y="25"/>
                    <a:pt x="14" y="28"/>
                    <a:pt x="11" y="24"/>
                  </a:cubicBezTo>
                  <a:cubicBezTo>
                    <a:pt x="8" y="20"/>
                    <a:pt x="10" y="14"/>
                    <a:pt x="10" y="9"/>
                  </a:cubicBezTo>
                  <a:cubicBezTo>
                    <a:pt x="9" y="2"/>
                    <a:pt x="12" y="0"/>
                    <a:pt x="19" y="0"/>
                  </a:cubicBezTo>
                  <a:cubicBezTo>
                    <a:pt x="29" y="1"/>
                    <a:pt x="40" y="0"/>
                    <a:pt x="51" y="0"/>
                  </a:cubicBezTo>
                  <a:cubicBezTo>
                    <a:pt x="53" y="0"/>
                    <a:pt x="56" y="1"/>
                    <a:pt x="56" y="4"/>
                  </a:cubicBezTo>
                  <a:cubicBezTo>
                    <a:pt x="56" y="8"/>
                    <a:pt x="53" y="7"/>
                    <a:pt x="50" y="7"/>
                  </a:cubicBezTo>
                  <a:cubicBezTo>
                    <a:pt x="42" y="8"/>
                    <a:pt x="33" y="8"/>
                    <a:pt x="25" y="8"/>
                  </a:cubicBezTo>
                  <a:cubicBezTo>
                    <a:pt x="21" y="8"/>
                    <a:pt x="18" y="7"/>
                    <a:pt x="18" y="13"/>
                  </a:cubicBezTo>
                  <a:cubicBezTo>
                    <a:pt x="18" y="18"/>
                    <a:pt x="20" y="18"/>
                    <a:pt x="24" y="18"/>
                  </a:cubicBezTo>
                  <a:cubicBezTo>
                    <a:pt x="32" y="18"/>
                    <a:pt x="40" y="18"/>
                    <a:pt x="47" y="18"/>
                  </a:cubicBezTo>
                  <a:cubicBezTo>
                    <a:pt x="50" y="18"/>
                    <a:pt x="52" y="18"/>
                    <a:pt x="54" y="19"/>
                  </a:cubicBezTo>
                  <a:cubicBezTo>
                    <a:pt x="56" y="19"/>
                    <a:pt x="56" y="21"/>
                    <a:pt x="56" y="23"/>
                  </a:cubicBezTo>
                  <a:cubicBezTo>
                    <a:pt x="56" y="25"/>
                    <a:pt x="55" y="25"/>
                    <a:pt x="53" y="25"/>
                  </a:cubicBezTo>
                  <a:cubicBezTo>
                    <a:pt x="49" y="26"/>
                    <a:pt x="46" y="25"/>
                    <a:pt x="43" y="26"/>
                  </a:cubicBezTo>
                  <a:cubicBezTo>
                    <a:pt x="40" y="26"/>
                    <a:pt x="38" y="26"/>
                    <a:pt x="38" y="29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8" y="33"/>
                    <a:pt x="52" y="33"/>
                    <a:pt x="57" y="33"/>
                  </a:cubicBezTo>
                  <a:cubicBezTo>
                    <a:pt x="59" y="33"/>
                    <a:pt x="62" y="33"/>
                    <a:pt x="64" y="33"/>
                  </a:cubicBezTo>
                  <a:cubicBezTo>
                    <a:pt x="65" y="33"/>
                    <a:pt x="66" y="34"/>
                    <a:pt x="66" y="35"/>
                  </a:cubicBezTo>
                  <a:cubicBezTo>
                    <a:pt x="66" y="37"/>
                    <a:pt x="65" y="39"/>
                    <a:pt x="63" y="39"/>
                  </a:cubicBezTo>
                  <a:cubicBezTo>
                    <a:pt x="60" y="39"/>
                    <a:pt x="56" y="39"/>
                    <a:pt x="52" y="39"/>
                  </a:cubicBezTo>
                  <a:cubicBezTo>
                    <a:pt x="46" y="39"/>
                    <a:pt x="40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0" name="Freeform 147"/>
            <p:cNvSpPr>
              <a:spLocks/>
            </p:cNvSpPr>
            <p:nvPr/>
          </p:nvSpPr>
          <p:spPr bwMode="auto">
            <a:xfrm>
              <a:off x="5443" y="2568"/>
              <a:ext cx="16" cy="40"/>
            </a:xfrm>
            <a:custGeom>
              <a:avLst/>
              <a:gdLst>
                <a:gd name="T0" fmla="*/ 20 w 21"/>
                <a:gd name="T1" fmla="*/ 27 h 52"/>
                <a:gd name="T2" fmla="*/ 20 w 21"/>
                <a:gd name="T3" fmla="*/ 43 h 52"/>
                <a:gd name="T4" fmla="*/ 16 w 21"/>
                <a:gd name="T5" fmla="*/ 51 h 52"/>
                <a:gd name="T6" fmla="*/ 11 w 21"/>
                <a:gd name="T7" fmla="*/ 44 h 52"/>
                <a:gd name="T8" fmla="*/ 11 w 21"/>
                <a:gd name="T9" fmla="*/ 40 h 52"/>
                <a:gd name="T10" fmla="*/ 5 w 21"/>
                <a:gd name="T11" fmla="*/ 33 h 52"/>
                <a:gd name="T12" fmla="*/ 0 w 21"/>
                <a:gd name="T13" fmla="*/ 30 h 52"/>
                <a:gd name="T14" fmla="*/ 5 w 21"/>
                <a:gd name="T15" fmla="*/ 26 h 52"/>
                <a:gd name="T16" fmla="*/ 8 w 21"/>
                <a:gd name="T17" fmla="*/ 25 h 52"/>
                <a:gd name="T18" fmla="*/ 11 w 21"/>
                <a:gd name="T19" fmla="*/ 22 h 52"/>
                <a:gd name="T20" fmla="*/ 8 w 21"/>
                <a:gd name="T21" fmla="*/ 18 h 52"/>
                <a:gd name="T22" fmla="*/ 3 w 21"/>
                <a:gd name="T23" fmla="*/ 18 h 52"/>
                <a:gd name="T24" fmla="*/ 0 w 21"/>
                <a:gd name="T25" fmla="*/ 14 h 52"/>
                <a:gd name="T26" fmla="*/ 3 w 21"/>
                <a:gd name="T27" fmla="*/ 11 h 52"/>
                <a:gd name="T28" fmla="*/ 11 w 21"/>
                <a:gd name="T29" fmla="*/ 3 h 52"/>
                <a:gd name="T30" fmla="*/ 15 w 21"/>
                <a:gd name="T31" fmla="*/ 0 h 52"/>
                <a:gd name="T32" fmla="*/ 19 w 21"/>
                <a:gd name="T33" fmla="*/ 3 h 52"/>
                <a:gd name="T34" fmla="*/ 19 w 21"/>
                <a:gd name="T35" fmla="*/ 27 h 52"/>
                <a:gd name="T36" fmla="*/ 20 w 21"/>
                <a:gd name="T3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2">
                  <a:moveTo>
                    <a:pt x="20" y="27"/>
                  </a:moveTo>
                  <a:cubicBezTo>
                    <a:pt x="20" y="32"/>
                    <a:pt x="20" y="38"/>
                    <a:pt x="20" y="43"/>
                  </a:cubicBezTo>
                  <a:cubicBezTo>
                    <a:pt x="19" y="46"/>
                    <a:pt x="21" y="51"/>
                    <a:pt x="16" y="51"/>
                  </a:cubicBezTo>
                  <a:cubicBezTo>
                    <a:pt x="10" y="52"/>
                    <a:pt x="11" y="47"/>
                    <a:pt x="11" y="44"/>
                  </a:cubicBezTo>
                  <a:cubicBezTo>
                    <a:pt x="11" y="43"/>
                    <a:pt x="11" y="41"/>
                    <a:pt x="11" y="40"/>
                  </a:cubicBezTo>
                  <a:cubicBezTo>
                    <a:pt x="11" y="36"/>
                    <a:pt x="11" y="32"/>
                    <a:pt x="5" y="33"/>
                  </a:cubicBezTo>
                  <a:cubicBezTo>
                    <a:pt x="3" y="33"/>
                    <a:pt x="0" y="33"/>
                    <a:pt x="0" y="30"/>
                  </a:cubicBezTo>
                  <a:cubicBezTo>
                    <a:pt x="0" y="27"/>
                    <a:pt x="2" y="26"/>
                    <a:pt x="5" y="26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7" y="18"/>
                    <a:pt x="5" y="18"/>
                    <a:pt x="3" y="18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9" y="11"/>
                    <a:pt x="12" y="9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20" y="11"/>
                    <a:pt x="19" y="19"/>
                    <a:pt x="19" y="27"/>
                  </a:cubicBezTo>
                  <a:cubicBezTo>
                    <a:pt x="19" y="27"/>
                    <a:pt x="20" y="27"/>
                    <a:pt x="20" y="27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1" name="Freeform 148"/>
            <p:cNvSpPr>
              <a:spLocks/>
            </p:cNvSpPr>
            <p:nvPr/>
          </p:nvSpPr>
          <p:spPr bwMode="auto">
            <a:xfrm>
              <a:off x="5344" y="2568"/>
              <a:ext cx="15" cy="40"/>
            </a:xfrm>
            <a:custGeom>
              <a:avLst/>
              <a:gdLst>
                <a:gd name="T0" fmla="*/ 0 w 19"/>
                <a:gd name="T1" fmla="*/ 25 h 51"/>
                <a:gd name="T2" fmla="*/ 0 w 19"/>
                <a:gd name="T3" fmla="*/ 5 h 51"/>
                <a:gd name="T4" fmla="*/ 5 w 19"/>
                <a:gd name="T5" fmla="*/ 0 h 51"/>
                <a:gd name="T6" fmla="*/ 9 w 19"/>
                <a:gd name="T7" fmla="*/ 5 h 51"/>
                <a:gd name="T8" fmla="*/ 9 w 19"/>
                <a:gd name="T9" fmla="*/ 13 h 51"/>
                <a:gd name="T10" fmla="*/ 15 w 19"/>
                <a:gd name="T11" fmla="*/ 20 h 51"/>
                <a:gd name="T12" fmla="*/ 19 w 19"/>
                <a:gd name="T13" fmla="*/ 24 h 51"/>
                <a:gd name="T14" fmla="*/ 16 w 19"/>
                <a:gd name="T15" fmla="*/ 27 h 51"/>
                <a:gd name="T16" fmla="*/ 9 w 19"/>
                <a:gd name="T17" fmla="*/ 38 h 51"/>
                <a:gd name="T18" fmla="*/ 9 w 19"/>
                <a:gd name="T19" fmla="*/ 47 h 51"/>
                <a:gd name="T20" fmla="*/ 4 w 19"/>
                <a:gd name="T21" fmla="*/ 51 h 51"/>
                <a:gd name="T22" fmla="*/ 0 w 19"/>
                <a:gd name="T23" fmla="*/ 46 h 51"/>
                <a:gd name="T24" fmla="*/ 0 w 19"/>
                <a:gd name="T25" fmla="*/ 25 h 51"/>
                <a:gd name="T26" fmla="*/ 0 w 19"/>
                <a:gd name="T2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51">
                  <a:moveTo>
                    <a:pt x="0" y="25"/>
                  </a:moveTo>
                  <a:cubicBezTo>
                    <a:pt x="0" y="19"/>
                    <a:pt x="0" y="12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8" y="0"/>
                    <a:pt x="9" y="2"/>
                    <a:pt x="9" y="5"/>
                  </a:cubicBezTo>
                  <a:cubicBezTo>
                    <a:pt x="9" y="7"/>
                    <a:pt x="9" y="10"/>
                    <a:pt x="9" y="13"/>
                  </a:cubicBezTo>
                  <a:cubicBezTo>
                    <a:pt x="9" y="17"/>
                    <a:pt x="9" y="20"/>
                    <a:pt x="15" y="20"/>
                  </a:cubicBezTo>
                  <a:cubicBezTo>
                    <a:pt x="17" y="20"/>
                    <a:pt x="19" y="21"/>
                    <a:pt x="19" y="24"/>
                  </a:cubicBezTo>
                  <a:cubicBezTo>
                    <a:pt x="19" y="26"/>
                    <a:pt x="18" y="27"/>
                    <a:pt x="16" y="27"/>
                  </a:cubicBezTo>
                  <a:cubicBezTo>
                    <a:pt x="7" y="27"/>
                    <a:pt x="9" y="33"/>
                    <a:pt x="9" y="38"/>
                  </a:cubicBezTo>
                  <a:cubicBezTo>
                    <a:pt x="9" y="41"/>
                    <a:pt x="9" y="44"/>
                    <a:pt x="9" y="47"/>
                  </a:cubicBezTo>
                  <a:cubicBezTo>
                    <a:pt x="9" y="49"/>
                    <a:pt x="8" y="51"/>
                    <a:pt x="4" y="51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9"/>
                    <a:pt x="0" y="32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2" name="Freeform 149"/>
            <p:cNvSpPr>
              <a:spLocks/>
            </p:cNvSpPr>
            <p:nvPr/>
          </p:nvSpPr>
          <p:spPr bwMode="auto">
            <a:xfrm>
              <a:off x="5315" y="2605"/>
              <a:ext cx="37" cy="19"/>
            </a:xfrm>
            <a:custGeom>
              <a:avLst/>
              <a:gdLst>
                <a:gd name="T0" fmla="*/ 23 w 46"/>
                <a:gd name="T1" fmla="*/ 24 h 25"/>
                <a:gd name="T2" fmla="*/ 7 w 46"/>
                <a:gd name="T3" fmla="*/ 25 h 25"/>
                <a:gd name="T4" fmla="*/ 0 w 46"/>
                <a:gd name="T5" fmla="*/ 17 h 25"/>
                <a:gd name="T6" fmla="*/ 0 w 46"/>
                <a:gd name="T7" fmla="*/ 4 h 25"/>
                <a:gd name="T8" fmla="*/ 5 w 46"/>
                <a:gd name="T9" fmla="*/ 0 h 25"/>
                <a:gd name="T10" fmla="*/ 9 w 46"/>
                <a:gd name="T11" fmla="*/ 4 h 25"/>
                <a:gd name="T12" fmla="*/ 11 w 46"/>
                <a:gd name="T13" fmla="*/ 16 h 25"/>
                <a:gd name="T14" fmla="*/ 25 w 46"/>
                <a:gd name="T15" fmla="*/ 17 h 25"/>
                <a:gd name="T16" fmla="*/ 39 w 46"/>
                <a:gd name="T17" fmla="*/ 17 h 25"/>
                <a:gd name="T18" fmla="*/ 46 w 46"/>
                <a:gd name="T19" fmla="*/ 21 h 25"/>
                <a:gd name="T20" fmla="*/ 39 w 46"/>
                <a:gd name="T21" fmla="*/ 24 h 25"/>
                <a:gd name="T22" fmla="*/ 23 w 46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5">
                  <a:moveTo>
                    <a:pt x="23" y="24"/>
                  </a:moveTo>
                  <a:cubicBezTo>
                    <a:pt x="18" y="24"/>
                    <a:pt x="12" y="24"/>
                    <a:pt x="7" y="25"/>
                  </a:cubicBezTo>
                  <a:cubicBezTo>
                    <a:pt x="1" y="25"/>
                    <a:pt x="0" y="22"/>
                    <a:pt x="0" y="17"/>
                  </a:cubicBezTo>
                  <a:cubicBezTo>
                    <a:pt x="0" y="13"/>
                    <a:pt x="0" y="8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10" y="8"/>
                    <a:pt x="7" y="14"/>
                    <a:pt x="11" y="16"/>
                  </a:cubicBezTo>
                  <a:cubicBezTo>
                    <a:pt x="15" y="18"/>
                    <a:pt x="20" y="17"/>
                    <a:pt x="25" y="17"/>
                  </a:cubicBezTo>
                  <a:cubicBezTo>
                    <a:pt x="30" y="17"/>
                    <a:pt x="34" y="17"/>
                    <a:pt x="39" y="17"/>
                  </a:cubicBezTo>
                  <a:cubicBezTo>
                    <a:pt x="42" y="17"/>
                    <a:pt x="46" y="16"/>
                    <a:pt x="46" y="21"/>
                  </a:cubicBezTo>
                  <a:cubicBezTo>
                    <a:pt x="46" y="25"/>
                    <a:pt x="42" y="24"/>
                    <a:pt x="39" y="24"/>
                  </a:cubicBezTo>
                  <a:cubicBezTo>
                    <a:pt x="34" y="25"/>
                    <a:pt x="28" y="24"/>
                    <a:pt x="23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3" name="Freeform 150"/>
            <p:cNvSpPr>
              <a:spLocks/>
            </p:cNvSpPr>
            <p:nvPr/>
          </p:nvSpPr>
          <p:spPr bwMode="auto">
            <a:xfrm>
              <a:off x="5420" y="2605"/>
              <a:ext cx="39" cy="18"/>
            </a:xfrm>
            <a:custGeom>
              <a:avLst/>
              <a:gdLst>
                <a:gd name="T0" fmla="*/ 26 w 50"/>
                <a:gd name="T1" fmla="*/ 24 h 24"/>
                <a:gd name="T2" fmla="*/ 20 w 50"/>
                <a:gd name="T3" fmla="*/ 24 h 24"/>
                <a:gd name="T4" fmla="*/ 3 w 50"/>
                <a:gd name="T5" fmla="*/ 4 h 24"/>
                <a:gd name="T6" fmla="*/ 7 w 50"/>
                <a:gd name="T7" fmla="*/ 0 h 24"/>
                <a:gd name="T8" fmla="*/ 11 w 50"/>
                <a:gd name="T9" fmla="*/ 4 h 24"/>
                <a:gd name="T10" fmla="*/ 13 w 50"/>
                <a:gd name="T11" fmla="*/ 16 h 24"/>
                <a:gd name="T12" fmla="*/ 27 w 50"/>
                <a:gd name="T13" fmla="*/ 17 h 24"/>
                <a:gd name="T14" fmla="*/ 45 w 50"/>
                <a:gd name="T15" fmla="*/ 17 h 24"/>
                <a:gd name="T16" fmla="*/ 50 w 50"/>
                <a:gd name="T17" fmla="*/ 21 h 24"/>
                <a:gd name="T18" fmla="*/ 45 w 50"/>
                <a:gd name="T19" fmla="*/ 24 h 24"/>
                <a:gd name="T20" fmla="*/ 26 w 50"/>
                <a:gd name="T21" fmla="*/ 24 h 24"/>
                <a:gd name="T22" fmla="*/ 26 w 5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4">
                  <a:moveTo>
                    <a:pt x="26" y="24"/>
                  </a:moveTo>
                  <a:cubicBezTo>
                    <a:pt x="24" y="24"/>
                    <a:pt x="22" y="24"/>
                    <a:pt x="20" y="24"/>
                  </a:cubicBezTo>
                  <a:cubicBezTo>
                    <a:pt x="3" y="24"/>
                    <a:pt x="0" y="21"/>
                    <a:pt x="3" y="4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2" y="8"/>
                    <a:pt x="9" y="14"/>
                    <a:pt x="13" y="16"/>
                  </a:cubicBezTo>
                  <a:cubicBezTo>
                    <a:pt x="17" y="18"/>
                    <a:pt x="23" y="17"/>
                    <a:pt x="27" y="17"/>
                  </a:cubicBezTo>
                  <a:cubicBezTo>
                    <a:pt x="33" y="17"/>
                    <a:pt x="39" y="17"/>
                    <a:pt x="45" y="17"/>
                  </a:cubicBezTo>
                  <a:cubicBezTo>
                    <a:pt x="48" y="17"/>
                    <a:pt x="50" y="18"/>
                    <a:pt x="50" y="21"/>
                  </a:cubicBezTo>
                  <a:cubicBezTo>
                    <a:pt x="50" y="24"/>
                    <a:pt x="48" y="24"/>
                    <a:pt x="45" y="24"/>
                  </a:cubicBezTo>
                  <a:cubicBezTo>
                    <a:pt x="39" y="24"/>
                    <a:pt x="33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4" name="Freeform 151"/>
            <p:cNvSpPr>
              <a:spLocks noEditPoints="1"/>
            </p:cNvSpPr>
            <p:nvPr/>
          </p:nvSpPr>
          <p:spPr bwMode="auto">
            <a:xfrm>
              <a:off x="5412" y="2568"/>
              <a:ext cx="30" cy="33"/>
            </a:xfrm>
            <a:custGeom>
              <a:avLst/>
              <a:gdLst>
                <a:gd name="T0" fmla="*/ 36 w 38"/>
                <a:gd name="T1" fmla="*/ 20 h 41"/>
                <a:gd name="T2" fmla="*/ 20 w 38"/>
                <a:gd name="T3" fmla="*/ 3 h 41"/>
                <a:gd name="T4" fmla="*/ 2 w 38"/>
                <a:gd name="T5" fmla="*/ 21 h 41"/>
                <a:gd name="T6" fmla="*/ 19 w 38"/>
                <a:gd name="T7" fmla="*/ 38 h 41"/>
                <a:gd name="T8" fmla="*/ 36 w 38"/>
                <a:gd name="T9" fmla="*/ 20 h 41"/>
                <a:gd name="T10" fmla="*/ 28 w 38"/>
                <a:gd name="T11" fmla="*/ 18 h 41"/>
                <a:gd name="T12" fmla="*/ 28 w 38"/>
                <a:gd name="T13" fmla="*/ 23 h 41"/>
                <a:gd name="T14" fmla="*/ 19 w 38"/>
                <a:gd name="T15" fmla="*/ 32 h 41"/>
                <a:gd name="T16" fmla="*/ 11 w 38"/>
                <a:gd name="T17" fmla="*/ 23 h 41"/>
                <a:gd name="T18" fmla="*/ 11 w 38"/>
                <a:gd name="T19" fmla="*/ 21 h 41"/>
                <a:gd name="T20" fmla="*/ 20 w 38"/>
                <a:gd name="T21" fmla="*/ 10 h 41"/>
                <a:gd name="T22" fmla="*/ 28 w 38"/>
                <a:gd name="T23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1">
                  <a:moveTo>
                    <a:pt x="36" y="20"/>
                  </a:moveTo>
                  <a:cubicBezTo>
                    <a:pt x="36" y="0"/>
                    <a:pt x="37" y="3"/>
                    <a:pt x="20" y="3"/>
                  </a:cubicBezTo>
                  <a:cubicBezTo>
                    <a:pt x="2" y="3"/>
                    <a:pt x="2" y="3"/>
                    <a:pt x="2" y="21"/>
                  </a:cubicBezTo>
                  <a:cubicBezTo>
                    <a:pt x="3" y="41"/>
                    <a:pt x="0" y="38"/>
                    <a:pt x="19" y="38"/>
                  </a:cubicBezTo>
                  <a:cubicBezTo>
                    <a:pt x="38" y="39"/>
                    <a:pt x="36" y="40"/>
                    <a:pt x="36" y="20"/>
                  </a:cubicBezTo>
                  <a:close/>
                  <a:moveTo>
                    <a:pt x="28" y="18"/>
                  </a:moveTo>
                  <a:cubicBezTo>
                    <a:pt x="27" y="20"/>
                    <a:pt x="28" y="21"/>
                    <a:pt x="28" y="23"/>
                  </a:cubicBezTo>
                  <a:cubicBezTo>
                    <a:pt x="27" y="31"/>
                    <a:pt x="27" y="31"/>
                    <a:pt x="19" y="32"/>
                  </a:cubicBezTo>
                  <a:cubicBezTo>
                    <a:pt x="12" y="32"/>
                    <a:pt x="10" y="29"/>
                    <a:pt x="11" y="23"/>
                  </a:cubicBezTo>
                  <a:cubicBezTo>
                    <a:pt x="11" y="23"/>
                    <a:pt x="11" y="22"/>
                    <a:pt x="11" y="21"/>
                  </a:cubicBezTo>
                  <a:cubicBezTo>
                    <a:pt x="11" y="10"/>
                    <a:pt x="11" y="11"/>
                    <a:pt x="20" y="10"/>
                  </a:cubicBezTo>
                  <a:cubicBezTo>
                    <a:pt x="26" y="10"/>
                    <a:pt x="28" y="12"/>
                    <a:pt x="28" y="18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5" name="Freeform 152"/>
            <p:cNvSpPr>
              <a:spLocks noEditPoints="1"/>
            </p:cNvSpPr>
            <p:nvPr/>
          </p:nvSpPr>
          <p:spPr bwMode="auto">
            <a:xfrm>
              <a:off x="5364" y="2601"/>
              <a:ext cx="40" cy="26"/>
            </a:xfrm>
            <a:custGeom>
              <a:avLst/>
              <a:gdLst>
                <a:gd name="T0" fmla="*/ 41 w 51"/>
                <a:gd name="T1" fmla="*/ 6 h 32"/>
                <a:gd name="T2" fmla="*/ 9 w 51"/>
                <a:gd name="T3" fmla="*/ 6 h 32"/>
                <a:gd name="T4" fmla="*/ 9 w 51"/>
                <a:gd name="T5" fmla="*/ 28 h 32"/>
                <a:gd name="T6" fmla="*/ 25 w 51"/>
                <a:gd name="T7" fmla="*/ 31 h 32"/>
                <a:gd name="T8" fmla="*/ 42 w 51"/>
                <a:gd name="T9" fmla="*/ 27 h 32"/>
                <a:gd name="T10" fmla="*/ 41 w 51"/>
                <a:gd name="T11" fmla="*/ 6 h 32"/>
                <a:gd name="T12" fmla="*/ 24 w 51"/>
                <a:gd name="T13" fmla="*/ 24 h 32"/>
                <a:gd name="T14" fmla="*/ 11 w 51"/>
                <a:gd name="T15" fmla="*/ 17 h 32"/>
                <a:gd name="T16" fmla="*/ 25 w 51"/>
                <a:gd name="T17" fmla="*/ 9 h 32"/>
                <a:gd name="T18" fmla="*/ 40 w 51"/>
                <a:gd name="T19" fmla="*/ 17 h 32"/>
                <a:gd name="T20" fmla="*/ 24 w 51"/>
                <a:gd name="T21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32">
                  <a:moveTo>
                    <a:pt x="41" y="6"/>
                  </a:moveTo>
                  <a:cubicBezTo>
                    <a:pt x="31" y="0"/>
                    <a:pt x="19" y="0"/>
                    <a:pt x="9" y="6"/>
                  </a:cubicBezTo>
                  <a:cubicBezTo>
                    <a:pt x="0" y="11"/>
                    <a:pt x="0" y="22"/>
                    <a:pt x="9" y="28"/>
                  </a:cubicBezTo>
                  <a:cubicBezTo>
                    <a:pt x="14" y="30"/>
                    <a:pt x="20" y="32"/>
                    <a:pt x="25" y="31"/>
                  </a:cubicBezTo>
                  <a:cubicBezTo>
                    <a:pt x="31" y="31"/>
                    <a:pt x="37" y="30"/>
                    <a:pt x="42" y="27"/>
                  </a:cubicBezTo>
                  <a:cubicBezTo>
                    <a:pt x="51" y="22"/>
                    <a:pt x="51" y="11"/>
                    <a:pt x="41" y="6"/>
                  </a:cubicBezTo>
                  <a:close/>
                  <a:moveTo>
                    <a:pt x="24" y="24"/>
                  </a:moveTo>
                  <a:cubicBezTo>
                    <a:pt x="20" y="23"/>
                    <a:pt x="13" y="25"/>
                    <a:pt x="11" y="17"/>
                  </a:cubicBezTo>
                  <a:cubicBezTo>
                    <a:pt x="11" y="12"/>
                    <a:pt x="17" y="9"/>
                    <a:pt x="25" y="9"/>
                  </a:cubicBezTo>
                  <a:cubicBezTo>
                    <a:pt x="33" y="9"/>
                    <a:pt x="40" y="13"/>
                    <a:pt x="40" y="17"/>
                  </a:cubicBezTo>
                  <a:cubicBezTo>
                    <a:pt x="40" y="21"/>
                    <a:pt x="34" y="24"/>
                    <a:pt x="24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6" name="Freeform 153"/>
            <p:cNvSpPr>
              <a:spLocks noEditPoints="1"/>
            </p:cNvSpPr>
            <p:nvPr/>
          </p:nvSpPr>
          <p:spPr bwMode="auto">
            <a:xfrm>
              <a:off x="5307" y="2570"/>
              <a:ext cx="29" cy="29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8 h 37"/>
                <a:gd name="T8" fmla="*/ 18 w 37"/>
                <a:gd name="T9" fmla="*/ 0 h 37"/>
                <a:gd name="T10" fmla="*/ 19 w 37"/>
                <a:gd name="T11" fmla="*/ 30 h 37"/>
                <a:gd name="T12" fmla="*/ 8 w 37"/>
                <a:gd name="T13" fmla="*/ 18 h 37"/>
                <a:gd name="T14" fmla="*/ 19 w 37"/>
                <a:gd name="T15" fmla="*/ 7 h 37"/>
                <a:gd name="T16" fmla="*/ 29 w 37"/>
                <a:gd name="T17" fmla="*/ 20 h 37"/>
                <a:gd name="T18" fmla="*/ 19 w 37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7" y="0"/>
                    <a:pt x="0" y="8"/>
                    <a:pt x="0" y="19"/>
                  </a:cubicBezTo>
                  <a:cubicBezTo>
                    <a:pt x="1" y="30"/>
                    <a:pt x="8" y="37"/>
                    <a:pt x="18" y="37"/>
                  </a:cubicBezTo>
                  <a:cubicBezTo>
                    <a:pt x="29" y="37"/>
                    <a:pt x="37" y="30"/>
                    <a:pt x="37" y="18"/>
                  </a:cubicBezTo>
                  <a:cubicBezTo>
                    <a:pt x="37" y="7"/>
                    <a:pt x="29" y="0"/>
                    <a:pt x="18" y="0"/>
                  </a:cubicBezTo>
                  <a:close/>
                  <a:moveTo>
                    <a:pt x="19" y="30"/>
                  </a:moveTo>
                  <a:cubicBezTo>
                    <a:pt x="12" y="30"/>
                    <a:pt x="8" y="25"/>
                    <a:pt x="8" y="18"/>
                  </a:cubicBezTo>
                  <a:cubicBezTo>
                    <a:pt x="8" y="12"/>
                    <a:pt x="13" y="6"/>
                    <a:pt x="19" y="7"/>
                  </a:cubicBezTo>
                  <a:cubicBezTo>
                    <a:pt x="26" y="7"/>
                    <a:pt x="29" y="12"/>
                    <a:pt x="29" y="20"/>
                  </a:cubicBezTo>
                  <a:cubicBezTo>
                    <a:pt x="28" y="27"/>
                    <a:pt x="25" y="30"/>
                    <a:pt x="19" y="30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7" name="Freeform 154"/>
            <p:cNvSpPr>
              <a:spLocks/>
            </p:cNvSpPr>
            <p:nvPr/>
          </p:nvSpPr>
          <p:spPr bwMode="auto">
            <a:xfrm>
              <a:off x="5044" y="1825"/>
              <a:ext cx="25" cy="5"/>
            </a:xfrm>
            <a:custGeom>
              <a:avLst/>
              <a:gdLst>
                <a:gd name="T0" fmla="*/ 16 w 31"/>
                <a:gd name="T1" fmla="*/ 7 h 7"/>
                <a:gd name="T2" fmla="*/ 3 w 31"/>
                <a:gd name="T3" fmla="*/ 7 h 7"/>
                <a:gd name="T4" fmla="*/ 0 w 31"/>
                <a:gd name="T5" fmla="*/ 4 h 7"/>
                <a:gd name="T6" fmla="*/ 3 w 31"/>
                <a:gd name="T7" fmla="*/ 0 h 7"/>
                <a:gd name="T8" fmla="*/ 29 w 31"/>
                <a:gd name="T9" fmla="*/ 0 h 7"/>
                <a:gd name="T10" fmla="*/ 31 w 31"/>
                <a:gd name="T11" fmla="*/ 4 h 7"/>
                <a:gd name="T12" fmla="*/ 28 w 31"/>
                <a:gd name="T13" fmla="*/ 7 h 7"/>
                <a:gd name="T14" fmla="*/ 16 w 31"/>
                <a:gd name="T15" fmla="*/ 7 h 7"/>
                <a:gd name="T16" fmla="*/ 16 w 3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">
                  <a:moveTo>
                    <a:pt x="16" y="7"/>
                  </a:moveTo>
                  <a:cubicBezTo>
                    <a:pt x="12" y="7"/>
                    <a:pt x="8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2" y="0"/>
                    <a:pt x="20" y="0"/>
                    <a:pt x="29" y="0"/>
                  </a:cubicBezTo>
                  <a:cubicBezTo>
                    <a:pt x="30" y="0"/>
                    <a:pt x="31" y="2"/>
                    <a:pt x="31" y="4"/>
                  </a:cubicBezTo>
                  <a:cubicBezTo>
                    <a:pt x="31" y="6"/>
                    <a:pt x="29" y="7"/>
                    <a:pt x="28" y="7"/>
                  </a:cubicBezTo>
                  <a:cubicBezTo>
                    <a:pt x="24" y="7"/>
                    <a:pt x="20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8" name="Freeform 155"/>
            <p:cNvSpPr>
              <a:spLocks/>
            </p:cNvSpPr>
            <p:nvPr/>
          </p:nvSpPr>
          <p:spPr bwMode="auto">
            <a:xfrm>
              <a:off x="5045" y="1785"/>
              <a:ext cx="24" cy="12"/>
            </a:xfrm>
            <a:custGeom>
              <a:avLst/>
              <a:gdLst>
                <a:gd name="T0" fmla="*/ 15 w 30"/>
                <a:gd name="T1" fmla="*/ 0 h 15"/>
                <a:gd name="T2" fmla="*/ 30 w 30"/>
                <a:gd name="T3" fmla="*/ 8 h 15"/>
                <a:gd name="T4" fmla="*/ 15 w 30"/>
                <a:gd name="T5" fmla="*/ 15 h 15"/>
                <a:gd name="T6" fmla="*/ 0 w 30"/>
                <a:gd name="T7" fmla="*/ 7 h 15"/>
                <a:gd name="T8" fmla="*/ 15 w 3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5" y="0"/>
                  </a:moveTo>
                  <a:cubicBezTo>
                    <a:pt x="25" y="0"/>
                    <a:pt x="30" y="3"/>
                    <a:pt x="30" y="8"/>
                  </a:cubicBezTo>
                  <a:cubicBezTo>
                    <a:pt x="29" y="12"/>
                    <a:pt x="24" y="15"/>
                    <a:pt x="15" y="15"/>
                  </a:cubicBezTo>
                  <a:cubicBezTo>
                    <a:pt x="6" y="15"/>
                    <a:pt x="0" y="11"/>
                    <a:pt x="0" y="7"/>
                  </a:cubicBezTo>
                  <a:cubicBezTo>
                    <a:pt x="0" y="3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9" name="Freeform 156"/>
            <p:cNvSpPr>
              <a:spLocks/>
            </p:cNvSpPr>
            <p:nvPr/>
          </p:nvSpPr>
          <p:spPr bwMode="auto">
            <a:xfrm>
              <a:off x="4988" y="1785"/>
              <a:ext cx="17" cy="11"/>
            </a:xfrm>
            <a:custGeom>
              <a:avLst/>
              <a:gdLst>
                <a:gd name="T0" fmla="*/ 11 w 21"/>
                <a:gd name="T1" fmla="*/ 14 h 14"/>
                <a:gd name="T2" fmla="*/ 1 w 21"/>
                <a:gd name="T3" fmla="*/ 7 h 14"/>
                <a:gd name="T4" fmla="*/ 10 w 21"/>
                <a:gd name="T5" fmla="*/ 1 h 14"/>
                <a:gd name="T6" fmla="*/ 21 w 21"/>
                <a:gd name="T7" fmla="*/ 8 h 14"/>
                <a:gd name="T8" fmla="*/ 11 w 2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11" y="14"/>
                  </a:moveTo>
                  <a:cubicBezTo>
                    <a:pt x="5" y="14"/>
                    <a:pt x="0" y="11"/>
                    <a:pt x="1" y="7"/>
                  </a:cubicBezTo>
                  <a:cubicBezTo>
                    <a:pt x="2" y="2"/>
                    <a:pt x="6" y="1"/>
                    <a:pt x="10" y="1"/>
                  </a:cubicBezTo>
                  <a:cubicBezTo>
                    <a:pt x="16" y="0"/>
                    <a:pt x="21" y="4"/>
                    <a:pt x="21" y="8"/>
                  </a:cubicBezTo>
                  <a:cubicBezTo>
                    <a:pt x="20" y="13"/>
                    <a:pt x="15" y="13"/>
                    <a:pt x="11" y="14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0" name="Freeform 157"/>
            <p:cNvSpPr>
              <a:spLocks/>
            </p:cNvSpPr>
            <p:nvPr/>
          </p:nvSpPr>
          <p:spPr bwMode="auto">
            <a:xfrm>
              <a:off x="4907" y="3463"/>
              <a:ext cx="11" cy="6"/>
            </a:xfrm>
            <a:custGeom>
              <a:avLst/>
              <a:gdLst>
                <a:gd name="T0" fmla="*/ 0 w 13"/>
                <a:gd name="T1" fmla="*/ 4 h 8"/>
                <a:gd name="T2" fmla="*/ 12 w 13"/>
                <a:gd name="T3" fmla="*/ 3 h 8"/>
                <a:gd name="T4" fmla="*/ 13 w 13"/>
                <a:gd name="T5" fmla="*/ 5 h 8"/>
                <a:gd name="T6" fmla="*/ 0 w 13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5" y="0"/>
                    <a:pt x="9" y="0"/>
                    <a:pt x="12" y="3"/>
                  </a:cubicBezTo>
                  <a:cubicBezTo>
                    <a:pt x="13" y="3"/>
                    <a:pt x="13" y="5"/>
                    <a:pt x="13" y="5"/>
                  </a:cubicBezTo>
                  <a:cubicBezTo>
                    <a:pt x="9" y="8"/>
                    <a:pt x="5" y="8"/>
                    <a:pt x="0" y="4"/>
                  </a:cubicBezTo>
                  <a:close/>
                </a:path>
              </a:pathLst>
            </a:custGeom>
            <a:solidFill>
              <a:srgbClr val="F8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1" name="Freeform 158"/>
            <p:cNvSpPr>
              <a:spLocks/>
            </p:cNvSpPr>
            <p:nvPr/>
          </p:nvSpPr>
          <p:spPr bwMode="auto">
            <a:xfrm>
              <a:off x="4633" y="3071"/>
              <a:ext cx="4" cy="3"/>
            </a:xfrm>
            <a:custGeom>
              <a:avLst/>
              <a:gdLst>
                <a:gd name="T0" fmla="*/ 3 w 5"/>
                <a:gd name="T1" fmla="*/ 3 h 3"/>
                <a:gd name="T2" fmla="*/ 1 w 5"/>
                <a:gd name="T3" fmla="*/ 1 h 3"/>
                <a:gd name="T4" fmla="*/ 2 w 5"/>
                <a:gd name="T5" fmla="*/ 0 h 3"/>
                <a:gd name="T6" fmla="*/ 5 w 5"/>
                <a:gd name="T7" fmla="*/ 2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2" name="Rectangle 159"/>
            <p:cNvSpPr>
              <a:spLocks noChangeArrowheads="1"/>
            </p:cNvSpPr>
            <p:nvPr/>
          </p:nvSpPr>
          <p:spPr bwMode="auto">
            <a:xfrm>
              <a:off x="4443" y="2911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3" name="Rectangle 160"/>
            <p:cNvSpPr>
              <a:spLocks noChangeArrowheads="1"/>
            </p:cNvSpPr>
            <p:nvPr/>
          </p:nvSpPr>
          <p:spPr bwMode="auto">
            <a:xfrm>
              <a:off x="4586" y="2883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아름동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4" name="Rectangle 161"/>
            <p:cNvSpPr>
              <a:spLocks noChangeArrowheads="1"/>
            </p:cNvSpPr>
            <p:nvPr/>
          </p:nvSpPr>
          <p:spPr bwMode="auto">
            <a:xfrm>
              <a:off x="4730" y="3019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5" name="Rectangle 162"/>
            <p:cNvSpPr>
              <a:spLocks noChangeArrowheads="1"/>
            </p:cNvSpPr>
            <p:nvPr/>
          </p:nvSpPr>
          <p:spPr bwMode="auto">
            <a:xfrm>
              <a:off x="4586" y="3062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dirty="0" err="1" smtClean="0">
                  <a:ln>
                    <a:noFill/>
                  </a:ln>
                  <a:solidFill>
                    <a:srgbClr val="FDEEE9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종촌동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6" name="Rectangle 163"/>
            <p:cNvSpPr>
              <a:spLocks noChangeArrowheads="1"/>
            </p:cNvSpPr>
            <p:nvPr/>
          </p:nvSpPr>
          <p:spPr bwMode="auto">
            <a:xfrm>
              <a:off x="4637" y="3233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새롬동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7" name="Rectangle 164"/>
            <p:cNvSpPr>
              <a:spLocks noChangeArrowheads="1"/>
            </p:cNvSpPr>
            <p:nvPr/>
          </p:nvSpPr>
          <p:spPr bwMode="auto">
            <a:xfrm>
              <a:off x="4586" y="3421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한솔동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8" name="Rectangle 165"/>
            <p:cNvSpPr>
              <a:spLocks noChangeArrowheads="1"/>
            </p:cNvSpPr>
            <p:nvPr/>
          </p:nvSpPr>
          <p:spPr bwMode="auto">
            <a:xfrm>
              <a:off x="5156" y="3215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9" name="Rectangle 166"/>
            <p:cNvSpPr>
              <a:spLocks noChangeArrowheads="1"/>
            </p:cNvSpPr>
            <p:nvPr/>
          </p:nvSpPr>
          <p:spPr bwMode="auto">
            <a:xfrm>
              <a:off x="4987" y="3368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FDEEE9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보람동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00" name="Rectangle 167"/>
            <p:cNvSpPr>
              <a:spLocks noChangeArrowheads="1"/>
            </p:cNvSpPr>
            <p:nvPr/>
          </p:nvSpPr>
          <p:spPr bwMode="auto">
            <a:xfrm>
              <a:off x="4849" y="3441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대평동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5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4"/>
          <p:cNvGrpSpPr>
            <a:grpSpLocks noChangeAspect="1"/>
          </p:cNvGrpSpPr>
          <p:nvPr/>
        </p:nvGrpSpPr>
        <p:grpSpPr bwMode="auto">
          <a:xfrm>
            <a:off x="2007695" y="1422518"/>
            <a:ext cx="8945031" cy="960302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89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0" name="Freeform 56"/>
          <p:cNvSpPr>
            <a:spLocks/>
          </p:cNvSpPr>
          <p:nvPr/>
        </p:nvSpPr>
        <p:spPr bwMode="auto">
          <a:xfrm>
            <a:off x="10587140" y="2775581"/>
            <a:ext cx="1231139" cy="1902669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62"/>
          <p:cNvSpPr>
            <a:spLocks/>
          </p:cNvSpPr>
          <p:nvPr/>
        </p:nvSpPr>
        <p:spPr bwMode="auto">
          <a:xfrm>
            <a:off x="7913463" y="3292545"/>
            <a:ext cx="1181491" cy="806124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67"/>
          <p:cNvSpPr>
            <a:spLocks/>
          </p:cNvSpPr>
          <p:nvPr/>
        </p:nvSpPr>
        <p:spPr bwMode="auto">
          <a:xfrm>
            <a:off x="9351227" y="3281422"/>
            <a:ext cx="912971" cy="753895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410429" y="349969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86869" y="355867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39246" y="352302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조치원읍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6305347" y="3314955"/>
            <a:ext cx="494346" cy="1133061"/>
          </a:xfrm>
          <a:prstGeom prst="rightArrow">
            <a:avLst>
              <a:gd name="adj1" fmla="val 50000"/>
              <a:gd name="adj2" fmla="val 68286"/>
            </a:avLst>
          </a:prstGeom>
          <a:solidFill>
            <a:srgbClr val="6B9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63202" y="1520580"/>
            <a:ext cx="8634016" cy="124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기초생활수급자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인구밀도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ko-KR" altLang="ko-KR" sz="2000" kern="100" dirty="0" err="1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학교밀도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)/</a:t>
            </a:r>
            <a:r>
              <a:rPr lang="ko-KR" altLang="ko-KR" sz="2000" kern="1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학원개수</a:t>
            </a:r>
            <a:r>
              <a:rPr lang="en-US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강사배치의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우선순위 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점수</a:t>
            </a:r>
            <a:endParaRPr lang="en-US" altLang="ko-KR" sz="2000" kern="1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ko-KR" altLang="en-US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스케일링 후 곱하고 나눠 군집 내 대상들의 평균</a:t>
            </a:r>
            <a:endParaRPr lang="en-US" altLang="ko-KR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spcAft>
                <a:spcPts val="800"/>
              </a:spcAft>
            </a:pPr>
            <a:endParaRPr lang="ko-KR" altLang="ko-KR" sz="2000" kern="1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99279" y="4665560"/>
            <a:ext cx="367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 순위 점수가 높은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 지역 선정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017175"/>
              </p:ext>
            </p:extLst>
          </p:nvPr>
        </p:nvGraphicFramePr>
        <p:xfrm>
          <a:off x="2007695" y="2670922"/>
          <a:ext cx="4985926" cy="379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Image" r:id="rId4" imgW="13091760" imgH="9993600" progId="Photoshop.Image.13">
                  <p:embed/>
                </p:oleObj>
              </mc:Choice>
              <mc:Fallback>
                <p:oleObj name="Image" r:id="rId4" imgW="13091760" imgH="9993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7695" y="2670922"/>
                        <a:ext cx="4985926" cy="379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72448" y="2876043"/>
            <a:ext cx="104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17.7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303554" y="3646186"/>
            <a:ext cx="139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7.4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58248" y="4337359"/>
            <a:ext cx="139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6.2</a:t>
            </a:r>
            <a:r>
              <a:rPr lang="ko-KR" altLang="en-US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68708" y="5006632"/>
            <a:ext cx="1393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3.6</a:t>
            </a:r>
            <a:r>
              <a:rPr lang="ko-KR" altLang="en-US" sz="1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3459" y="2902885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1080" y="3604820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3657" y="4249879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93459" y="4945076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3657" y="5590135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74" name="Group 6"/>
          <p:cNvGrpSpPr>
            <a:grpSpLocks noChangeAspect="1"/>
          </p:cNvGrpSpPr>
          <p:nvPr/>
        </p:nvGrpSpPr>
        <p:grpSpPr bwMode="auto">
          <a:xfrm>
            <a:off x="6872322" y="2810749"/>
            <a:ext cx="609600" cy="495300"/>
            <a:chOff x="5112" y="2165"/>
            <a:chExt cx="384" cy="312"/>
          </a:xfrm>
        </p:grpSpPr>
        <p:sp>
          <p:nvSpPr>
            <p:cNvPr id="75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Group 6"/>
          <p:cNvGrpSpPr>
            <a:grpSpLocks noChangeAspect="1"/>
          </p:cNvGrpSpPr>
          <p:nvPr/>
        </p:nvGrpSpPr>
        <p:grpSpPr bwMode="auto">
          <a:xfrm>
            <a:off x="4184335" y="3542118"/>
            <a:ext cx="609600" cy="495300"/>
            <a:chOff x="5112" y="2165"/>
            <a:chExt cx="384" cy="312"/>
          </a:xfrm>
        </p:grpSpPr>
        <p:sp>
          <p:nvSpPr>
            <p:cNvPr id="92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6799694" y="3540531"/>
            <a:ext cx="816590" cy="2135440"/>
          </a:xfrm>
          <a:prstGeom prst="rightArrow">
            <a:avLst>
              <a:gd name="adj1" fmla="val 38512"/>
              <a:gd name="adj2" fmla="val 5682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560992" y="2447597"/>
            <a:ext cx="28323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3" name="Freeform 56"/>
          <p:cNvSpPr>
            <a:spLocks/>
          </p:cNvSpPr>
          <p:nvPr/>
        </p:nvSpPr>
        <p:spPr bwMode="auto">
          <a:xfrm>
            <a:off x="2957714" y="845266"/>
            <a:ext cx="932525" cy="1441175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62"/>
          <p:cNvSpPr>
            <a:spLocks/>
          </p:cNvSpPr>
          <p:nvPr/>
        </p:nvSpPr>
        <p:spPr bwMode="auto">
          <a:xfrm>
            <a:off x="8397327" y="1024417"/>
            <a:ext cx="1181491" cy="806124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67"/>
          <p:cNvSpPr>
            <a:spLocks/>
          </p:cNvSpPr>
          <p:nvPr/>
        </p:nvSpPr>
        <p:spPr bwMode="auto">
          <a:xfrm>
            <a:off x="5750519" y="1123966"/>
            <a:ext cx="912971" cy="753895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001749" y="1801645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12474" y="240822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96957" y="2462671"/>
            <a:ext cx="180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5881" y="2431335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조치원중학교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188769" y="1861518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564982" y="1877861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3940176" y="3288553"/>
            <a:ext cx="4495799" cy="538239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7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162213" y="3312961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총 </a:t>
            </a:r>
            <a:r>
              <a:rPr lang="en-US" altLang="ko-KR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16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 학교 대상 데이터 수집</a:t>
            </a:r>
            <a:endParaRPr lang="ko-KR" altLang="en-US" sz="24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99139" y="4005347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692054" y="4334630"/>
            <a:ext cx="3417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학원 목록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trike="sngStrike" dirty="0" smtClean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학군 데이터</a:t>
            </a:r>
            <a:endParaRPr lang="ko-KR" altLang="en-US" strike="sngStrike" dirty="0">
              <a:solidFill>
                <a:schemeClr val="bg1">
                  <a:lumMod val="6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학교 학생 수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학부모 대상 설문조사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999139" y="4930634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99142" y="5510564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999141" y="6109278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999140" y="6642954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999139" y="4440777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692054" y="4040994"/>
            <a:ext cx="319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232631" y="4059776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 근거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598733" y="135014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50519" y="137166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987060" y="135879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조치원읍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98242" y="4334630"/>
            <a:ext cx="646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까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학원이 주위에 있을 경우 공교육 우선순위에서 밀려난다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학군은 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고려사항에 넣지 않는다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bg1">
                  <a:lumMod val="6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학생수가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많을수록 강사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중학교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순으로 우선 순위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부여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7563223" y="4005348"/>
            <a:ext cx="0" cy="26376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모서리가 둥근 직사각형 63"/>
          <p:cNvSpPr/>
          <p:nvPr/>
        </p:nvSpPr>
        <p:spPr>
          <a:xfrm>
            <a:off x="8385798" y="5486398"/>
            <a:ext cx="1991296" cy="458025"/>
          </a:xfrm>
          <a:prstGeom prst="roundRect">
            <a:avLst/>
          </a:prstGeom>
          <a:solidFill>
            <a:srgbClr val="BC8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46821" y="5486399"/>
            <a:ext cx="1991296" cy="458025"/>
          </a:xfrm>
          <a:prstGeom prst="round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15969" y="5486400"/>
            <a:ext cx="1991296" cy="458025"/>
          </a:xfrm>
          <a:prstGeom prst="roundRect">
            <a:avLst/>
          </a:prstGeom>
          <a:solidFill>
            <a:srgbClr val="4A8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1178" y="832043"/>
            <a:ext cx="2182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군집화 결과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46" name="Group 18"/>
          <p:cNvGrpSpPr>
            <a:grpSpLocks noChangeAspect="1"/>
          </p:cNvGrpSpPr>
          <p:nvPr/>
        </p:nvGrpSpPr>
        <p:grpSpPr bwMode="auto">
          <a:xfrm>
            <a:off x="2315969" y="1868839"/>
            <a:ext cx="1992509" cy="1325911"/>
            <a:chOff x="1206" y="2272"/>
            <a:chExt cx="1641" cy="1092"/>
          </a:xfrm>
          <a:effectLst>
            <a:reflection blurRad="12700" endPos="54000" dist="190500" dir="5400000" sy="-100000" algn="bl" rotWithShape="0"/>
          </a:effectLst>
        </p:grpSpPr>
        <p:sp>
          <p:nvSpPr>
            <p:cNvPr id="4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4A8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4A8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0" name="Group 18"/>
          <p:cNvGrpSpPr>
            <a:grpSpLocks noChangeAspect="1"/>
          </p:cNvGrpSpPr>
          <p:nvPr/>
        </p:nvGrpSpPr>
        <p:grpSpPr bwMode="auto">
          <a:xfrm>
            <a:off x="5356535" y="1868839"/>
            <a:ext cx="1992509" cy="1325911"/>
            <a:chOff x="1206" y="2272"/>
            <a:chExt cx="1641" cy="1092"/>
          </a:xfrm>
          <a:effectLst>
            <a:reflection stA="69000" endPos="52000" dist="177800" dir="5400000" sy="-100000" algn="bl" rotWithShape="0"/>
          </a:effectLst>
        </p:grpSpPr>
        <p:sp>
          <p:nvSpPr>
            <p:cNvPr id="51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Group 18"/>
          <p:cNvGrpSpPr>
            <a:grpSpLocks noChangeAspect="1"/>
          </p:cNvGrpSpPr>
          <p:nvPr/>
        </p:nvGrpSpPr>
        <p:grpSpPr bwMode="auto">
          <a:xfrm>
            <a:off x="8395513" y="1868839"/>
            <a:ext cx="1992509" cy="1325911"/>
            <a:chOff x="1206" y="2272"/>
            <a:chExt cx="1641" cy="1092"/>
          </a:xfrm>
          <a:effectLst>
            <a:reflection endPos="55000" dist="177800" dir="5400000" sy="-100000" algn="bl" rotWithShape="0"/>
          </a:effectLst>
        </p:grpSpPr>
        <p:sp>
          <p:nvSpPr>
            <p:cNvPr id="55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BC8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BC8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47952" y="2601441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8987" y="2601441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35276" y="2609718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27670" y="3359104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19668" y="3359103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세종고등학교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조치원중학교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11666" y="3359102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보람고등학교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여울초등학교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조치원명동초등학교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0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/>
          <p:cNvCxnSpPr/>
          <p:nvPr/>
        </p:nvCxnSpPr>
        <p:spPr>
          <a:xfrm>
            <a:off x="648628" y="3932465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48628" y="431904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48628" y="4698182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48628" y="504387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48628" y="541186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48628" y="3260870"/>
            <a:ext cx="11049000" cy="3153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5162730" y="3265316"/>
            <a:ext cx="0" cy="25298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95594" y="3265316"/>
            <a:ext cx="0" cy="253428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544423" y="3265316"/>
            <a:ext cx="0" cy="25298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61631" y="1581824"/>
            <a:ext cx="891725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설문조사 결과 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연령대에 </a:t>
            </a:r>
            <a:r>
              <a:rPr lang="ko-KR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따른</a:t>
            </a:r>
            <a:r>
              <a:rPr lang="en-US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AI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교육에 </a:t>
            </a:r>
            <a:r>
              <a:rPr lang="ko-KR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대한 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관심도</a:t>
            </a:r>
            <a:endParaRPr lang="en-US" altLang="ko-KR" sz="2000" kern="1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초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&gt;</a:t>
            </a: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중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&gt;</a:t>
            </a: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고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2948875" y="1427479"/>
            <a:ext cx="809086" cy="708696"/>
            <a:chOff x="1838" y="1065"/>
            <a:chExt cx="677" cy="593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38" y="1065"/>
              <a:ext cx="677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2051" y="1180"/>
              <a:ext cx="7" cy="5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177" y="1171"/>
              <a:ext cx="7" cy="5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2055" y="1166"/>
              <a:ext cx="7" cy="6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416" y="1065"/>
              <a:ext cx="6" cy="1"/>
            </a:xfrm>
            <a:custGeom>
              <a:avLst/>
              <a:gdLst>
                <a:gd name="T0" fmla="*/ 6 w 19"/>
                <a:gd name="T1" fmla="*/ 5 h 5"/>
                <a:gd name="T2" fmla="*/ 13 w 19"/>
                <a:gd name="T3" fmla="*/ 0 h 5"/>
                <a:gd name="T4" fmla="*/ 6 w 1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">
                  <a:moveTo>
                    <a:pt x="6" y="5"/>
                  </a:moveTo>
                  <a:cubicBezTo>
                    <a:pt x="8" y="5"/>
                    <a:pt x="19" y="0"/>
                    <a:pt x="13" y="0"/>
                  </a:cubicBezTo>
                  <a:cubicBezTo>
                    <a:pt x="11" y="0"/>
                    <a:pt x="0" y="5"/>
                    <a:pt x="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2290" y="1231"/>
              <a:ext cx="6" cy="2"/>
            </a:xfrm>
            <a:custGeom>
              <a:avLst/>
              <a:gdLst>
                <a:gd name="T0" fmla="*/ 8 w 20"/>
                <a:gd name="T1" fmla="*/ 6 h 6"/>
                <a:gd name="T2" fmla="*/ 12 w 20"/>
                <a:gd name="T3" fmla="*/ 0 h 6"/>
                <a:gd name="T4" fmla="*/ 8 w 2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8" y="6"/>
                  </a:moveTo>
                  <a:cubicBezTo>
                    <a:pt x="12" y="6"/>
                    <a:pt x="20" y="0"/>
                    <a:pt x="12" y="0"/>
                  </a:cubicBezTo>
                  <a:cubicBezTo>
                    <a:pt x="8" y="0"/>
                    <a:pt x="0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91" y="1150"/>
              <a:ext cx="6" cy="2"/>
            </a:xfrm>
            <a:custGeom>
              <a:avLst/>
              <a:gdLst>
                <a:gd name="T0" fmla="*/ 8 w 20"/>
                <a:gd name="T1" fmla="*/ 6 h 6"/>
                <a:gd name="T2" fmla="*/ 12 w 20"/>
                <a:gd name="T3" fmla="*/ 0 h 6"/>
                <a:gd name="T4" fmla="*/ 8 w 2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8" y="6"/>
                  </a:moveTo>
                  <a:cubicBezTo>
                    <a:pt x="11" y="6"/>
                    <a:pt x="20" y="0"/>
                    <a:pt x="12" y="0"/>
                  </a:cubicBezTo>
                  <a:cubicBezTo>
                    <a:pt x="9" y="0"/>
                    <a:pt x="0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511" y="1069"/>
              <a:ext cx="5" cy="2"/>
            </a:xfrm>
            <a:custGeom>
              <a:avLst/>
              <a:gdLst>
                <a:gd name="T0" fmla="*/ 8 w 20"/>
                <a:gd name="T1" fmla="*/ 8 h 8"/>
                <a:gd name="T2" fmla="*/ 12 w 20"/>
                <a:gd name="T3" fmla="*/ 0 h 8"/>
                <a:gd name="T4" fmla="*/ 8 w 2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8" y="8"/>
                  </a:moveTo>
                  <a:cubicBezTo>
                    <a:pt x="13" y="8"/>
                    <a:pt x="20" y="0"/>
                    <a:pt x="12" y="0"/>
                  </a:cubicBezTo>
                  <a:cubicBezTo>
                    <a:pt x="7" y="0"/>
                    <a:pt x="0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484" y="1141"/>
              <a:ext cx="5" cy="2"/>
            </a:xfrm>
            <a:custGeom>
              <a:avLst/>
              <a:gdLst>
                <a:gd name="T0" fmla="*/ 5 w 18"/>
                <a:gd name="T1" fmla="*/ 5 h 5"/>
                <a:gd name="T2" fmla="*/ 13 w 18"/>
                <a:gd name="T3" fmla="*/ 0 h 5"/>
                <a:gd name="T4" fmla="*/ 5 w 1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5">
                  <a:moveTo>
                    <a:pt x="5" y="5"/>
                  </a:moveTo>
                  <a:cubicBezTo>
                    <a:pt x="7" y="5"/>
                    <a:pt x="18" y="0"/>
                    <a:pt x="13" y="0"/>
                  </a:cubicBezTo>
                  <a:cubicBezTo>
                    <a:pt x="10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838" y="1123"/>
              <a:ext cx="417" cy="535"/>
            </a:xfrm>
            <a:custGeom>
              <a:avLst/>
              <a:gdLst>
                <a:gd name="T0" fmla="*/ 270 w 1504"/>
                <a:gd name="T1" fmla="*/ 116 h 1928"/>
                <a:gd name="T2" fmla="*/ 270 w 1504"/>
                <a:gd name="T3" fmla="*/ 49 h 1928"/>
                <a:gd name="T4" fmla="*/ 318 w 1504"/>
                <a:gd name="T5" fmla="*/ 0 h 1928"/>
                <a:gd name="T6" fmla="*/ 1186 w 1504"/>
                <a:gd name="T7" fmla="*/ 0 h 1928"/>
                <a:gd name="T8" fmla="*/ 1234 w 1504"/>
                <a:gd name="T9" fmla="*/ 49 h 1928"/>
                <a:gd name="T10" fmla="*/ 1234 w 1504"/>
                <a:gd name="T11" fmla="*/ 116 h 1928"/>
                <a:gd name="T12" fmla="*/ 1258 w 1504"/>
                <a:gd name="T13" fmla="*/ 116 h 1928"/>
                <a:gd name="T14" fmla="*/ 1460 w 1504"/>
                <a:gd name="T15" fmla="*/ 116 h 1928"/>
                <a:gd name="T16" fmla="*/ 1504 w 1504"/>
                <a:gd name="T17" fmla="*/ 160 h 1928"/>
                <a:gd name="T18" fmla="*/ 1504 w 1504"/>
                <a:gd name="T19" fmla="*/ 318 h 1928"/>
                <a:gd name="T20" fmla="*/ 1504 w 1504"/>
                <a:gd name="T21" fmla="*/ 1876 h 1928"/>
                <a:gd name="T22" fmla="*/ 1452 w 1504"/>
                <a:gd name="T23" fmla="*/ 1928 h 1928"/>
                <a:gd name="T24" fmla="*/ 52 w 1504"/>
                <a:gd name="T25" fmla="*/ 1928 h 1928"/>
                <a:gd name="T26" fmla="*/ 0 w 1504"/>
                <a:gd name="T27" fmla="*/ 1876 h 1928"/>
                <a:gd name="T28" fmla="*/ 0 w 1504"/>
                <a:gd name="T29" fmla="*/ 168 h 1928"/>
                <a:gd name="T30" fmla="*/ 52 w 1504"/>
                <a:gd name="T31" fmla="*/ 116 h 1928"/>
                <a:gd name="T32" fmla="*/ 246 w 1504"/>
                <a:gd name="T33" fmla="*/ 116 h 1928"/>
                <a:gd name="T34" fmla="*/ 270 w 1504"/>
                <a:gd name="T35" fmla="*/ 116 h 1928"/>
                <a:gd name="T36" fmla="*/ 1426 w 1504"/>
                <a:gd name="T37" fmla="*/ 1850 h 1928"/>
                <a:gd name="T38" fmla="*/ 1426 w 1504"/>
                <a:gd name="T39" fmla="*/ 194 h 1928"/>
                <a:gd name="T40" fmla="*/ 1234 w 1504"/>
                <a:gd name="T41" fmla="*/ 194 h 1928"/>
                <a:gd name="T42" fmla="*/ 1234 w 1504"/>
                <a:gd name="T43" fmla="*/ 256 h 1928"/>
                <a:gd name="T44" fmla="*/ 1183 w 1504"/>
                <a:gd name="T45" fmla="*/ 308 h 1928"/>
                <a:gd name="T46" fmla="*/ 319 w 1504"/>
                <a:gd name="T47" fmla="*/ 308 h 1928"/>
                <a:gd name="T48" fmla="*/ 270 w 1504"/>
                <a:gd name="T49" fmla="*/ 259 h 1928"/>
                <a:gd name="T50" fmla="*/ 270 w 1504"/>
                <a:gd name="T51" fmla="*/ 194 h 1928"/>
                <a:gd name="T52" fmla="*/ 78 w 1504"/>
                <a:gd name="T53" fmla="*/ 194 h 1928"/>
                <a:gd name="T54" fmla="*/ 78 w 1504"/>
                <a:gd name="T55" fmla="*/ 1850 h 1928"/>
                <a:gd name="T56" fmla="*/ 1426 w 1504"/>
                <a:gd name="T57" fmla="*/ 1850 h 1928"/>
                <a:gd name="T58" fmla="*/ 348 w 1504"/>
                <a:gd name="T59" fmla="*/ 230 h 1928"/>
                <a:gd name="T60" fmla="*/ 1155 w 1504"/>
                <a:gd name="T61" fmla="*/ 230 h 1928"/>
                <a:gd name="T62" fmla="*/ 1155 w 1504"/>
                <a:gd name="T63" fmla="*/ 78 h 1928"/>
                <a:gd name="T64" fmla="*/ 348 w 1504"/>
                <a:gd name="T65" fmla="*/ 78 h 1928"/>
                <a:gd name="T66" fmla="*/ 348 w 1504"/>
                <a:gd name="T67" fmla="*/ 23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4" h="1928">
                  <a:moveTo>
                    <a:pt x="270" y="116"/>
                  </a:moveTo>
                  <a:cubicBezTo>
                    <a:pt x="270" y="92"/>
                    <a:pt x="270" y="71"/>
                    <a:pt x="270" y="49"/>
                  </a:cubicBezTo>
                  <a:cubicBezTo>
                    <a:pt x="270" y="13"/>
                    <a:pt x="283" y="0"/>
                    <a:pt x="318" y="0"/>
                  </a:cubicBezTo>
                  <a:cubicBezTo>
                    <a:pt x="607" y="0"/>
                    <a:pt x="897" y="0"/>
                    <a:pt x="1186" y="0"/>
                  </a:cubicBezTo>
                  <a:cubicBezTo>
                    <a:pt x="1221" y="0"/>
                    <a:pt x="1234" y="13"/>
                    <a:pt x="1234" y="49"/>
                  </a:cubicBezTo>
                  <a:cubicBezTo>
                    <a:pt x="1234" y="70"/>
                    <a:pt x="1234" y="92"/>
                    <a:pt x="1234" y="116"/>
                  </a:cubicBezTo>
                  <a:cubicBezTo>
                    <a:pt x="1243" y="116"/>
                    <a:pt x="1250" y="116"/>
                    <a:pt x="1258" y="116"/>
                  </a:cubicBezTo>
                  <a:cubicBezTo>
                    <a:pt x="1325" y="116"/>
                    <a:pt x="1392" y="116"/>
                    <a:pt x="1460" y="116"/>
                  </a:cubicBezTo>
                  <a:cubicBezTo>
                    <a:pt x="1489" y="116"/>
                    <a:pt x="1504" y="130"/>
                    <a:pt x="1504" y="160"/>
                  </a:cubicBezTo>
                  <a:cubicBezTo>
                    <a:pt x="1504" y="213"/>
                    <a:pt x="1504" y="265"/>
                    <a:pt x="1504" y="318"/>
                  </a:cubicBezTo>
                  <a:cubicBezTo>
                    <a:pt x="1504" y="837"/>
                    <a:pt x="1504" y="1356"/>
                    <a:pt x="1504" y="1876"/>
                  </a:cubicBezTo>
                  <a:cubicBezTo>
                    <a:pt x="1504" y="1916"/>
                    <a:pt x="1492" y="1928"/>
                    <a:pt x="1452" y="1928"/>
                  </a:cubicBezTo>
                  <a:cubicBezTo>
                    <a:pt x="985" y="1928"/>
                    <a:pt x="519" y="1928"/>
                    <a:pt x="52" y="1928"/>
                  </a:cubicBezTo>
                  <a:cubicBezTo>
                    <a:pt x="12" y="1928"/>
                    <a:pt x="0" y="1916"/>
                    <a:pt x="0" y="1876"/>
                  </a:cubicBezTo>
                  <a:cubicBezTo>
                    <a:pt x="0" y="1306"/>
                    <a:pt x="0" y="737"/>
                    <a:pt x="0" y="168"/>
                  </a:cubicBezTo>
                  <a:cubicBezTo>
                    <a:pt x="0" y="128"/>
                    <a:pt x="12" y="116"/>
                    <a:pt x="52" y="116"/>
                  </a:cubicBezTo>
                  <a:cubicBezTo>
                    <a:pt x="117" y="116"/>
                    <a:pt x="182" y="116"/>
                    <a:pt x="246" y="116"/>
                  </a:cubicBezTo>
                  <a:cubicBezTo>
                    <a:pt x="254" y="116"/>
                    <a:pt x="261" y="116"/>
                    <a:pt x="270" y="116"/>
                  </a:cubicBezTo>
                  <a:close/>
                  <a:moveTo>
                    <a:pt x="1426" y="1850"/>
                  </a:moveTo>
                  <a:cubicBezTo>
                    <a:pt x="1426" y="1297"/>
                    <a:pt x="1426" y="746"/>
                    <a:pt x="1426" y="194"/>
                  </a:cubicBezTo>
                  <a:cubicBezTo>
                    <a:pt x="1362" y="194"/>
                    <a:pt x="1299" y="194"/>
                    <a:pt x="1234" y="194"/>
                  </a:cubicBezTo>
                  <a:cubicBezTo>
                    <a:pt x="1234" y="215"/>
                    <a:pt x="1234" y="236"/>
                    <a:pt x="1234" y="256"/>
                  </a:cubicBezTo>
                  <a:cubicBezTo>
                    <a:pt x="1234" y="296"/>
                    <a:pt x="1223" y="308"/>
                    <a:pt x="1183" y="308"/>
                  </a:cubicBezTo>
                  <a:cubicBezTo>
                    <a:pt x="895" y="308"/>
                    <a:pt x="607" y="308"/>
                    <a:pt x="319" y="308"/>
                  </a:cubicBezTo>
                  <a:cubicBezTo>
                    <a:pt x="282" y="308"/>
                    <a:pt x="270" y="296"/>
                    <a:pt x="270" y="259"/>
                  </a:cubicBezTo>
                  <a:cubicBezTo>
                    <a:pt x="270" y="237"/>
                    <a:pt x="270" y="216"/>
                    <a:pt x="270" y="194"/>
                  </a:cubicBezTo>
                  <a:cubicBezTo>
                    <a:pt x="204" y="194"/>
                    <a:pt x="141" y="194"/>
                    <a:pt x="78" y="194"/>
                  </a:cubicBezTo>
                  <a:cubicBezTo>
                    <a:pt x="78" y="747"/>
                    <a:pt x="78" y="1299"/>
                    <a:pt x="78" y="1850"/>
                  </a:cubicBezTo>
                  <a:cubicBezTo>
                    <a:pt x="528" y="1850"/>
                    <a:pt x="977" y="1850"/>
                    <a:pt x="1426" y="1850"/>
                  </a:cubicBezTo>
                  <a:close/>
                  <a:moveTo>
                    <a:pt x="348" y="230"/>
                  </a:moveTo>
                  <a:cubicBezTo>
                    <a:pt x="619" y="230"/>
                    <a:pt x="887" y="230"/>
                    <a:pt x="1155" y="230"/>
                  </a:cubicBezTo>
                  <a:cubicBezTo>
                    <a:pt x="1155" y="178"/>
                    <a:pt x="1155" y="128"/>
                    <a:pt x="1155" y="78"/>
                  </a:cubicBezTo>
                  <a:cubicBezTo>
                    <a:pt x="885" y="78"/>
                    <a:pt x="617" y="78"/>
                    <a:pt x="348" y="78"/>
                  </a:cubicBezTo>
                  <a:cubicBezTo>
                    <a:pt x="348" y="129"/>
                    <a:pt x="348" y="179"/>
                    <a:pt x="348" y="2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2298" y="1150"/>
              <a:ext cx="107" cy="497"/>
            </a:xfrm>
            <a:custGeom>
              <a:avLst/>
              <a:gdLst>
                <a:gd name="T0" fmla="*/ 386 w 386"/>
                <a:gd name="T1" fmla="*/ 783 h 1793"/>
                <a:gd name="T2" fmla="*/ 385 w 386"/>
                <a:gd name="T3" fmla="*/ 1353 h 1793"/>
                <a:gd name="T4" fmla="*/ 375 w 386"/>
                <a:gd name="T5" fmla="*/ 1398 h 1793"/>
                <a:gd name="T6" fmla="*/ 247 w 386"/>
                <a:gd name="T7" fmla="*/ 1653 h 1793"/>
                <a:gd name="T8" fmla="*/ 232 w 386"/>
                <a:gd name="T9" fmla="*/ 1722 h 1793"/>
                <a:gd name="T10" fmla="*/ 231 w 386"/>
                <a:gd name="T11" fmla="*/ 1758 h 1793"/>
                <a:gd name="T12" fmla="*/ 191 w 386"/>
                <a:gd name="T13" fmla="*/ 1792 h 1793"/>
                <a:gd name="T14" fmla="*/ 155 w 386"/>
                <a:gd name="T15" fmla="*/ 1757 h 1793"/>
                <a:gd name="T16" fmla="*/ 155 w 386"/>
                <a:gd name="T17" fmla="*/ 1749 h 1793"/>
                <a:gd name="T18" fmla="*/ 125 w 386"/>
                <a:gd name="T19" fmla="*/ 1625 h 1793"/>
                <a:gd name="T20" fmla="*/ 11 w 386"/>
                <a:gd name="T21" fmla="*/ 1399 h 1793"/>
                <a:gd name="T22" fmla="*/ 1 w 386"/>
                <a:gd name="T23" fmla="*/ 1353 h 1793"/>
                <a:gd name="T24" fmla="*/ 0 w 386"/>
                <a:gd name="T25" fmla="*/ 225 h 1793"/>
                <a:gd name="T26" fmla="*/ 158 w 386"/>
                <a:gd name="T27" fmla="*/ 22 h 1793"/>
                <a:gd name="T28" fmla="*/ 386 w 386"/>
                <a:gd name="T29" fmla="*/ 211 h 1793"/>
                <a:gd name="T30" fmla="*/ 386 w 386"/>
                <a:gd name="T31" fmla="*/ 693 h 1793"/>
                <a:gd name="T32" fmla="*/ 386 w 386"/>
                <a:gd name="T33" fmla="*/ 783 h 1793"/>
                <a:gd name="T34" fmla="*/ 193 w 386"/>
                <a:gd name="T35" fmla="*/ 1590 h 1793"/>
                <a:gd name="T36" fmla="*/ 204 w 386"/>
                <a:gd name="T37" fmla="*/ 1569 h 1793"/>
                <a:gd name="T38" fmla="*/ 301 w 386"/>
                <a:gd name="T39" fmla="*/ 1375 h 1793"/>
                <a:gd name="T40" fmla="*/ 309 w 386"/>
                <a:gd name="T41" fmla="*/ 1339 h 1793"/>
                <a:gd name="T42" fmla="*/ 309 w 386"/>
                <a:gd name="T43" fmla="*/ 309 h 1793"/>
                <a:gd name="T44" fmla="*/ 309 w 386"/>
                <a:gd name="T45" fmla="*/ 215 h 1793"/>
                <a:gd name="T46" fmla="*/ 165 w 386"/>
                <a:gd name="T47" fmla="*/ 99 h 1793"/>
                <a:gd name="T48" fmla="*/ 78 w 386"/>
                <a:gd name="T49" fmla="*/ 220 h 1793"/>
                <a:gd name="T50" fmla="*/ 78 w 386"/>
                <a:gd name="T51" fmla="*/ 1345 h 1793"/>
                <a:gd name="T52" fmla="*/ 82 w 386"/>
                <a:gd name="T53" fmla="*/ 1366 h 1793"/>
                <a:gd name="T54" fmla="*/ 193 w 386"/>
                <a:gd name="T55" fmla="*/ 159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6" h="1793">
                  <a:moveTo>
                    <a:pt x="386" y="783"/>
                  </a:moveTo>
                  <a:cubicBezTo>
                    <a:pt x="386" y="973"/>
                    <a:pt x="386" y="1163"/>
                    <a:pt x="385" y="1353"/>
                  </a:cubicBezTo>
                  <a:cubicBezTo>
                    <a:pt x="385" y="1368"/>
                    <a:pt x="381" y="1384"/>
                    <a:pt x="375" y="1398"/>
                  </a:cubicBezTo>
                  <a:cubicBezTo>
                    <a:pt x="333" y="1484"/>
                    <a:pt x="291" y="1569"/>
                    <a:pt x="247" y="1653"/>
                  </a:cubicBezTo>
                  <a:cubicBezTo>
                    <a:pt x="236" y="1675"/>
                    <a:pt x="230" y="1697"/>
                    <a:pt x="232" y="1722"/>
                  </a:cubicBezTo>
                  <a:cubicBezTo>
                    <a:pt x="233" y="1734"/>
                    <a:pt x="232" y="1746"/>
                    <a:pt x="231" y="1758"/>
                  </a:cubicBezTo>
                  <a:cubicBezTo>
                    <a:pt x="228" y="1780"/>
                    <a:pt x="212" y="1793"/>
                    <a:pt x="191" y="1792"/>
                  </a:cubicBezTo>
                  <a:cubicBezTo>
                    <a:pt x="172" y="1791"/>
                    <a:pt x="157" y="1777"/>
                    <a:pt x="155" y="1757"/>
                  </a:cubicBezTo>
                  <a:cubicBezTo>
                    <a:pt x="154" y="1754"/>
                    <a:pt x="154" y="1751"/>
                    <a:pt x="155" y="1749"/>
                  </a:cubicBezTo>
                  <a:cubicBezTo>
                    <a:pt x="161" y="1704"/>
                    <a:pt x="146" y="1664"/>
                    <a:pt x="125" y="1625"/>
                  </a:cubicBezTo>
                  <a:cubicBezTo>
                    <a:pt x="85" y="1551"/>
                    <a:pt x="48" y="1475"/>
                    <a:pt x="11" y="1399"/>
                  </a:cubicBezTo>
                  <a:cubicBezTo>
                    <a:pt x="5" y="1385"/>
                    <a:pt x="1" y="1368"/>
                    <a:pt x="1" y="1353"/>
                  </a:cubicBezTo>
                  <a:cubicBezTo>
                    <a:pt x="0" y="977"/>
                    <a:pt x="0" y="601"/>
                    <a:pt x="0" y="225"/>
                  </a:cubicBezTo>
                  <a:cubicBezTo>
                    <a:pt x="0" y="119"/>
                    <a:pt x="62" y="40"/>
                    <a:pt x="158" y="22"/>
                  </a:cubicBezTo>
                  <a:cubicBezTo>
                    <a:pt x="277" y="0"/>
                    <a:pt x="385" y="90"/>
                    <a:pt x="386" y="211"/>
                  </a:cubicBezTo>
                  <a:cubicBezTo>
                    <a:pt x="386" y="372"/>
                    <a:pt x="386" y="532"/>
                    <a:pt x="386" y="693"/>
                  </a:cubicBezTo>
                  <a:cubicBezTo>
                    <a:pt x="386" y="723"/>
                    <a:pt x="386" y="753"/>
                    <a:pt x="386" y="783"/>
                  </a:cubicBezTo>
                  <a:close/>
                  <a:moveTo>
                    <a:pt x="193" y="1590"/>
                  </a:moveTo>
                  <a:cubicBezTo>
                    <a:pt x="198" y="1581"/>
                    <a:pt x="201" y="1575"/>
                    <a:pt x="204" y="1569"/>
                  </a:cubicBezTo>
                  <a:cubicBezTo>
                    <a:pt x="236" y="1505"/>
                    <a:pt x="269" y="1440"/>
                    <a:pt x="301" y="1375"/>
                  </a:cubicBezTo>
                  <a:cubicBezTo>
                    <a:pt x="306" y="1364"/>
                    <a:pt x="309" y="1351"/>
                    <a:pt x="309" y="1339"/>
                  </a:cubicBezTo>
                  <a:cubicBezTo>
                    <a:pt x="310" y="996"/>
                    <a:pt x="309" y="652"/>
                    <a:pt x="309" y="309"/>
                  </a:cubicBezTo>
                  <a:cubicBezTo>
                    <a:pt x="309" y="278"/>
                    <a:pt x="310" y="247"/>
                    <a:pt x="309" y="215"/>
                  </a:cubicBezTo>
                  <a:cubicBezTo>
                    <a:pt x="308" y="136"/>
                    <a:pt x="240" y="81"/>
                    <a:pt x="165" y="99"/>
                  </a:cubicBezTo>
                  <a:cubicBezTo>
                    <a:pt x="112" y="112"/>
                    <a:pt x="78" y="158"/>
                    <a:pt x="78" y="220"/>
                  </a:cubicBezTo>
                  <a:cubicBezTo>
                    <a:pt x="77" y="595"/>
                    <a:pt x="78" y="970"/>
                    <a:pt x="78" y="1345"/>
                  </a:cubicBezTo>
                  <a:cubicBezTo>
                    <a:pt x="78" y="1352"/>
                    <a:pt x="79" y="1360"/>
                    <a:pt x="82" y="1366"/>
                  </a:cubicBezTo>
                  <a:cubicBezTo>
                    <a:pt x="118" y="1440"/>
                    <a:pt x="154" y="1513"/>
                    <a:pt x="193" y="15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1966" y="1529"/>
              <a:ext cx="203" cy="22"/>
            </a:xfrm>
            <a:custGeom>
              <a:avLst/>
              <a:gdLst>
                <a:gd name="T0" fmla="*/ 366 w 732"/>
                <a:gd name="T1" fmla="*/ 0 h 80"/>
                <a:gd name="T2" fmla="*/ 676 w 732"/>
                <a:gd name="T3" fmla="*/ 1 h 80"/>
                <a:gd name="T4" fmla="*/ 706 w 732"/>
                <a:gd name="T5" fmla="*/ 4 h 80"/>
                <a:gd name="T6" fmla="*/ 732 w 732"/>
                <a:gd name="T7" fmla="*/ 40 h 80"/>
                <a:gd name="T8" fmla="*/ 706 w 732"/>
                <a:gd name="T9" fmla="*/ 76 h 80"/>
                <a:gd name="T10" fmla="*/ 679 w 732"/>
                <a:gd name="T11" fmla="*/ 79 h 80"/>
                <a:gd name="T12" fmla="*/ 53 w 732"/>
                <a:gd name="T13" fmla="*/ 79 h 80"/>
                <a:gd name="T14" fmla="*/ 0 w 732"/>
                <a:gd name="T15" fmla="*/ 41 h 80"/>
                <a:gd name="T16" fmla="*/ 29 w 732"/>
                <a:gd name="T17" fmla="*/ 3 h 80"/>
                <a:gd name="T18" fmla="*/ 57 w 732"/>
                <a:gd name="T19" fmla="*/ 1 h 80"/>
                <a:gd name="T20" fmla="*/ 366 w 732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2" h="80">
                  <a:moveTo>
                    <a:pt x="366" y="0"/>
                  </a:moveTo>
                  <a:cubicBezTo>
                    <a:pt x="470" y="0"/>
                    <a:pt x="573" y="0"/>
                    <a:pt x="676" y="1"/>
                  </a:cubicBezTo>
                  <a:cubicBezTo>
                    <a:pt x="686" y="1"/>
                    <a:pt x="696" y="1"/>
                    <a:pt x="706" y="4"/>
                  </a:cubicBezTo>
                  <a:cubicBezTo>
                    <a:pt x="723" y="9"/>
                    <a:pt x="732" y="22"/>
                    <a:pt x="732" y="40"/>
                  </a:cubicBezTo>
                  <a:cubicBezTo>
                    <a:pt x="732" y="57"/>
                    <a:pt x="723" y="70"/>
                    <a:pt x="706" y="76"/>
                  </a:cubicBezTo>
                  <a:cubicBezTo>
                    <a:pt x="698" y="79"/>
                    <a:pt x="688" y="79"/>
                    <a:pt x="679" y="79"/>
                  </a:cubicBezTo>
                  <a:cubicBezTo>
                    <a:pt x="470" y="80"/>
                    <a:pt x="262" y="80"/>
                    <a:pt x="53" y="79"/>
                  </a:cubicBezTo>
                  <a:cubicBezTo>
                    <a:pt x="19" y="79"/>
                    <a:pt x="1" y="67"/>
                    <a:pt x="0" y="41"/>
                  </a:cubicBezTo>
                  <a:cubicBezTo>
                    <a:pt x="0" y="22"/>
                    <a:pt x="10" y="8"/>
                    <a:pt x="29" y="3"/>
                  </a:cubicBezTo>
                  <a:cubicBezTo>
                    <a:pt x="38" y="1"/>
                    <a:pt x="47" y="1"/>
                    <a:pt x="57" y="1"/>
                  </a:cubicBezTo>
                  <a:cubicBezTo>
                    <a:pt x="160" y="0"/>
                    <a:pt x="263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1966" y="1358"/>
              <a:ext cx="207" cy="22"/>
            </a:xfrm>
            <a:custGeom>
              <a:avLst/>
              <a:gdLst>
                <a:gd name="T0" fmla="*/ 366 w 743"/>
                <a:gd name="T1" fmla="*/ 0 h 79"/>
                <a:gd name="T2" fmla="*/ 686 w 743"/>
                <a:gd name="T3" fmla="*/ 0 h 79"/>
                <a:gd name="T4" fmla="*/ 728 w 743"/>
                <a:gd name="T5" fmla="*/ 54 h 79"/>
                <a:gd name="T6" fmla="*/ 700 w 743"/>
                <a:gd name="T7" fmla="*/ 76 h 79"/>
                <a:gd name="T8" fmla="*/ 673 w 743"/>
                <a:gd name="T9" fmla="*/ 78 h 79"/>
                <a:gd name="T10" fmla="*/ 59 w 743"/>
                <a:gd name="T11" fmla="*/ 78 h 79"/>
                <a:gd name="T12" fmla="*/ 35 w 743"/>
                <a:gd name="T13" fmla="*/ 77 h 79"/>
                <a:gd name="T14" fmla="*/ 0 w 743"/>
                <a:gd name="T15" fmla="*/ 38 h 79"/>
                <a:gd name="T16" fmla="*/ 37 w 743"/>
                <a:gd name="T17" fmla="*/ 0 h 79"/>
                <a:gd name="T18" fmla="*/ 55 w 743"/>
                <a:gd name="T19" fmla="*/ 0 h 79"/>
                <a:gd name="T20" fmla="*/ 366 w 74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3" h="79">
                  <a:moveTo>
                    <a:pt x="366" y="0"/>
                  </a:moveTo>
                  <a:cubicBezTo>
                    <a:pt x="473" y="0"/>
                    <a:pt x="580" y="0"/>
                    <a:pt x="686" y="0"/>
                  </a:cubicBezTo>
                  <a:cubicBezTo>
                    <a:pt x="721" y="0"/>
                    <a:pt x="743" y="27"/>
                    <a:pt x="728" y="54"/>
                  </a:cubicBezTo>
                  <a:cubicBezTo>
                    <a:pt x="723" y="63"/>
                    <a:pt x="711" y="71"/>
                    <a:pt x="700" y="76"/>
                  </a:cubicBezTo>
                  <a:cubicBezTo>
                    <a:pt x="693" y="79"/>
                    <a:pt x="682" y="78"/>
                    <a:pt x="673" y="78"/>
                  </a:cubicBezTo>
                  <a:cubicBezTo>
                    <a:pt x="468" y="78"/>
                    <a:pt x="264" y="78"/>
                    <a:pt x="59" y="78"/>
                  </a:cubicBezTo>
                  <a:cubicBezTo>
                    <a:pt x="51" y="78"/>
                    <a:pt x="43" y="78"/>
                    <a:pt x="35" y="77"/>
                  </a:cubicBezTo>
                  <a:cubicBezTo>
                    <a:pt x="13" y="74"/>
                    <a:pt x="0" y="59"/>
                    <a:pt x="0" y="38"/>
                  </a:cubicBezTo>
                  <a:cubicBezTo>
                    <a:pt x="1" y="18"/>
                    <a:pt x="15" y="3"/>
                    <a:pt x="37" y="0"/>
                  </a:cubicBezTo>
                  <a:cubicBezTo>
                    <a:pt x="43" y="0"/>
                    <a:pt x="49" y="0"/>
                    <a:pt x="55" y="0"/>
                  </a:cubicBezTo>
                  <a:cubicBezTo>
                    <a:pt x="159" y="0"/>
                    <a:pt x="263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1966" y="1273"/>
              <a:ext cx="203" cy="21"/>
            </a:xfrm>
            <a:custGeom>
              <a:avLst/>
              <a:gdLst>
                <a:gd name="T0" fmla="*/ 367 w 732"/>
                <a:gd name="T1" fmla="*/ 77 h 77"/>
                <a:gd name="T2" fmla="*/ 52 w 732"/>
                <a:gd name="T3" fmla="*/ 76 h 77"/>
                <a:gd name="T4" fmla="*/ 26 w 732"/>
                <a:gd name="T5" fmla="*/ 74 h 77"/>
                <a:gd name="T6" fmla="*/ 2 w 732"/>
                <a:gd name="T7" fmla="*/ 35 h 77"/>
                <a:gd name="T8" fmla="*/ 32 w 732"/>
                <a:gd name="T9" fmla="*/ 1 h 77"/>
                <a:gd name="T10" fmla="*/ 44 w 732"/>
                <a:gd name="T11" fmla="*/ 0 h 77"/>
                <a:gd name="T12" fmla="*/ 690 w 732"/>
                <a:gd name="T13" fmla="*/ 0 h 77"/>
                <a:gd name="T14" fmla="*/ 728 w 732"/>
                <a:gd name="T15" fmla="*/ 22 h 77"/>
                <a:gd name="T16" fmla="*/ 725 w 732"/>
                <a:gd name="T17" fmla="*/ 60 h 77"/>
                <a:gd name="T18" fmla="*/ 687 w 732"/>
                <a:gd name="T19" fmla="*/ 76 h 77"/>
                <a:gd name="T20" fmla="*/ 367 w 732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2" h="77">
                  <a:moveTo>
                    <a:pt x="367" y="77"/>
                  </a:moveTo>
                  <a:cubicBezTo>
                    <a:pt x="262" y="77"/>
                    <a:pt x="157" y="77"/>
                    <a:pt x="52" y="76"/>
                  </a:cubicBezTo>
                  <a:cubicBezTo>
                    <a:pt x="43" y="76"/>
                    <a:pt x="34" y="77"/>
                    <a:pt x="26" y="74"/>
                  </a:cubicBezTo>
                  <a:cubicBezTo>
                    <a:pt x="9" y="67"/>
                    <a:pt x="0" y="54"/>
                    <a:pt x="2" y="35"/>
                  </a:cubicBezTo>
                  <a:cubicBezTo>
                    <a:pt x="3" y="16"/>
                    <a:pt x="15" y="5"/>
                    <a:pt x="32" y="1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260" y="0"/>
                    <a:pt x="475" y="0"/>
                    <a:pt x="690" y="0"/>
                  </a:cubicBezTo>
                  <a:cubicBezTo>
                    <a:pt x="707" y="0"/>
                    <a:pt x="723" y="5"/>
                    <a:pt x="728" y="22"/>
                  </a:cubicBezTo>
                  <a:cubicBezTo>
                    <a:pt x="732" y="34"/>
                    <a:pt x="732" y="52"/>
                    <a:pt x="725" y="60"/>
                  </a:cubicBezTo>
                  <a:cubicBezTo>
                    <a:pt x="717" y="70"/>
                    <a:pt x="700" y="76"/>
                    <a:pt x="687" y="76"/>
                  </a:cubicBezTo>
                  <a:cubicBezTo>
                    <a:pt x="580" y="77"/>
                    <a:pt x="474" y="77"/>
                    <a:pt x="367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1966" y="1444"/>
              <a:ext cx="204" cy="21"/>
            </a:xfrm>
            <a:custGeom>
              <a:avLst/>
              <a:gdLst>
                <a:gd name="T0" fmla="*/ 367 w 735"/>
                <a:gd name="T1" fmla="*/ 78 h 78"/>
                <a:gd name="T2" fmla="*/ 49 w 735"/>
                <a:gd name="T3" fmla="*/ 78 h 78"/>
                <a:gd name="T4" fmla="*/ 3 w 735"/>
                <a:gd name="T5" fmla="*/ 45 h 78"/>
                <a:gd name="T6" fmla="*/ 36 w 735"/>
                <a:gd name="T7" fmla="*/ 1 h 78"/>
                <a:gd name="T8" fmla="*/ 54 w 735"/>
                <a:gd name="T9" fmla="*/ 1 h 78"/>
                <a:gd name="T10" fmla="*/ 682 w 735"/>
                <a:gd name="T11" fmla="*/ 0 h 78"/>
                <a:gd name="T12" fmla="*/ 692 w 735"/>
                <a:gd name="T13" fmla="*/ 1 h 78"/>
                <a:gd name="T14" fmla="*/ 735 w 735"/>
                <a:gd name="T15" fmla="*/ 39 h 78"/>
                <a:gd name="T16" fmla="*/ 693 w 735"/>
                <a:gd name="T17" fmla="*/ 78 h 78"/>
                <a:gd name="T18" fmla="*/ 535 w 735"/>
                <a:gd name="T19" fmla="*/ 78 h 78"/>
                <a:gd name="T20" fmla="*/ 367 w 735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5" h="78">
                  <a:moveTo>
                    <a:pt x="367" y="78"/>
                  </a:moveTo>
                  <a:cubicBezTo>
                    <a:pt x="261" y="78"/>
                    <a:pt x="155" y="78"/>
                    <a:pt x="49" y="78"/>
                  </a:cubicBezTo>
                  <a:cubicBezTo>
                    <a:pt x="21" y="78"/>
                    <a:pt x="5" y="66"/>
                    <a:pt x="3" y="45"/>
                  </a:cubicBezTo>
                  <a:cubicBezTo>
                    <a:pt x="0" y="22"/>
                    <a:pt x="13" y="5"/>
                    <a:pt x="36" y="1"/>
                  </a:cubicBezTo>
                  <a:cubicBezTo>
                    <a:pt x="42" y="0"/>
                    <a:pt x="48" y="1"/>
                    <a:pt x="54" y="1"/>
                  </a:cubicBezTo>
                  <a:cubicBezTo>
                    <a:pt x="264" y="0"/>
                    <a:pt x="473" y="0"/>
                    <a:pt x="682" y="0"/>
                  </a:cubicBezTo>
                  <a:cubicBezTo>
                    <a:pt x="685" y="0"/>
                    <a:pt x="689" y="0"/>
                    <a:pt x="692" y="1"/>
                  </a:cubicBezTo>
                  <a:cubicBezTo>
                    <a:pt x="717" y="2"/>
                    <a:pt x="734" y="17"/>
                    <a:pt x="735" y="39"/>
                  </a:cubicBezTo>
                  <a:cubicBezTo>
                    <a:pt x="735" y="61"/>
                    <a:pt x="718" y="77"/>
                    <a:pt x="693" y="78"/>
                  </a:cubicBezTo>
                  <a:cubicBezTo>
                    <a:pt x="640" y="78"/>
                    <a:pt x="588" y="78"/>
                    <a:pt x="535" y="78"/>
                  </a:cubicBezTo>
                  <a:cubicBezTo>
                    <a:pt x="479" y="78"/>
                    <a:pt x="423" y="78"/>
                    <a:pt x="367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1913" y="1358"/>
              <a:ext cx="21" cy="22"/>
            </a:xfrm>
            <a:custGeom>
              <a:avLst/>
              <a:gdLst>
                <a:gd name="T0" fmla="*/ 39 w 77"/>
                <a:gd name="T1" fmla="*/ 77 h 77"/>
                <a:gd name="T2" fmla="*/ 0 w 77"/>
                <a:gd name="T3" fmla="*/ 40 h 77"/>
                <a:gd name="T4" fmla="*/ 39 w 77"/>
                <a:gd name="T5" fmla="*/ 0 h 77"/>
                <a:gd name="T6" fmla="*/ 77 w 77"/>
                <a:gd name="T7" fmla="*/ 38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18" y="77"/>
                    <a:pt x="1" y="62"/>
                    <a:pt x="0" y="40"/>
                  </a:cubicBezTo>
                  <a:cubicBezTo>
                    <a:pt x="0" y="19"/>
                    <a:pt x="17" y="0"/>
                    <a:pt x="39" y="0"/>
                  </a:cubicBezTo>
                  <a:cubicBezTo>
                    <a:pt x="59" y="0"/>
                    <a:pt x="77" y="19"/>
                    <a:pt x="77" y="38"/>
                  </a:cubicBezTo>
                  <a:cubicBezTo>
                    <a:pt x="77" y="59"/>
                    <a:pt x="61" y="76"/>
                    <a:pt x="39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1912" y="1273"/>
              <a:ext cx="22" cy="21"/>
            </a:xfrm>
            <a:custGeom>
              <a:avLst/>
              <a:gdLst>
                <a:gd name="T0" fmla="*/ 78 w 79"/>
                <a:gd name="T1" fmla="*/ 37 h 77"/>
                <a:gd name="T2" fmla="*/ 41 w 79"/>
                <a:gd name="T3" fmla="*/ 76 h 77"/>
                <a:gd name="T4" fmla="*/ 1 w 79"/>
                <a:gd name="T5" fmla="*/ 40 h 77"/>
                <a:gd name="T6" fmla="*/ 39 w 79"/>
                <a:gd name="T7" fmla="*/ 0 h 77"/>
                <a:gd name="T8" fmla="*/ 78 w 79"/>
                <a:gd name="T9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78" y="37"/>
                  </a:moveTo>
                  <a:cubicBezTo>
                    <a:pt x="79" y="58"/>
                    <a:pt x="62" y="76"/>
                    <a:pt x="41" y="76"/>
                  </a:cubicBezTo>
                  <a:cubicBezTo>
                    <a:pt x="20" y="77"/>
                    <a:pt x="2" y="61"/>
                    <a:pt x="1" y="40"/>
                  </a:cubicBezTo>
                  <a:cubicBezTo>
                    <a:pt x="0" y="19"/>
                    <a:pt x="18" y="0"/>
                    <a:pt x="39" y="0"/>
                  </a:cubicBezTo>
                  <a:cubicBezTo>
                    <a:pt x="60" y="0"/>
                    <a:pt x="78" y="17"/>
                    <a:pt x="78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1913" y="1444"/>
              <a:ext cx="21" cy="21"/>
            </a:xfrm>
            <a:custGeom>
              <a:avLst/>
              <a:gdLst>
                <a:gd name="T0" fmla="*/ 77 w 78"/>
                <a:gd name="T1" fmla="*/ 40 h 78"/>
                <a:gd name="T2" fmla="*/ 37 w 78"/>
                <a:gd name="T3" fmla="*/ 78 h 78"/>
                <a:gd name="T4" fmla="*/ 0 w 78"/>
                <a:gd name="T5" fmla="*/ 38 h 78"/>
                <a:gd name="T6" fmla="*/ 39 w 78"/>
                <a:gd name="T7" fmla="*/ 1 h 78"/>
                <a:gd name="T8" fmla="*/ 77 w 78"/>
                <a:gd name="T9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77" y="40"/>
                  </a:moveTo>
                  <a:cubicBezTo>
                    <a:pt x="77" y="61"/>
                    <a:pt x="58" y="78"/>
                    <a:pt x="37" y="78"/>
                  </a:cubicBezTo>
                  <a:cubicBezTo>
                    <a:pt x="16" y="77"/>
                    <a:pt x="0" y="59"/>
                    <a:pt x="0" y="38"/>
                  </a:cubicBezTo>
                  <a:cubicBezTo>
                    <a:pt x="1" y="17"/>
                    <a:pt x="19" y="0"/>
                    <a:pt x="39" y="1"/>
                  </a:cubicBezTo>
                  <a:cubicBezTo>
                    <a:pt x="59" y="1"/>
                    <a:pt x="78" y="20"/>
                    <a:pt x="7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1912" y="1529"/>
              <a:ext cx="22" cy="22"/>
            </a:xfrm>
            <a:custGeom>
              <a:avLst/>
              <a:gdLst>
                <a:gd name="T0" fmla="*/ 78 w 79"/>
                <a:gd name="T1" fmla="*/ 39 h 77"/>
                <a:gd name="T2" fmla="*/ 40 w 79"/>
                <a:gd name="T3" fmla="*/ 77 h 77"/>
                <a:gd name="T4" fmla="*/ 1 w 79"/>
                <a:gd name="T5" fmla="*/ 38 h 77"/>
                <a:gd name="T6" fmla="*/ 40 w 79"/>
                <a:gd name="T7" fmla="*/ 0 h 77"/>
                <a:gd name="T8" fmla="*/ 78 w 79"/>
                <a:gd name="T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78" y="39"/>
                  </a:moveTo>
                  <a:cubicBezTo>
                    <a:pt x="78" y="60"/>
                    <a:pt x="60" y="77"/>
                    <a:pt x="40" y="77"/>
                  </a:cubicBezTo>
                  <a:cubicBezTo>
                    <a:pt x="18" y="77"/>
                    <a:pt x="0" y="60"/>
                    <a:pt x="1" y="38"/>
                  </a:cubicBezTo>
                  <a:cubicBezTo>
                    <a:pt x="2" y="17"/>
                    <a:pt x="20" y="0"/>
                    <a:pt x="40" y="0"/>
                  </a:cubicBezTo>
                  <a:cubicBezTo>
                    <a:pt x="60" y="1"/>
                    <a:pt x="79" y="20"/>
                    <a:pt x="78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2716"/>
              </p:ext>
            </p:extLst>
          </p:nvPr>
        </p:nvGraphicFramePr>
        <p:xfrm>
          <a:off x="648628" y="3265316"/>
          <a:ext cx="11049000" cy="252984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14854936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60232973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89091157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5096106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498352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effectLst/>
                        </a:rPr>
                        <a:t>AI</a:t>
                      </a:r>
                      <a:r>
                        <a:rPr lang="ko-KR" altLang="en-US" sz="1600" b="1" dirty="0" smtClean="0">
                          <a:effectLst/>
                        </a:rPr>
                        <a:t>교육에 대한 관심도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잘 알고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들어본 적은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어느 정도 알고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잘 모르겠다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9051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err="1">
                          <a:effectLst/>
                        </a:rPr>
                        <a:t>초등생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5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5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71247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중등생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4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07454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고등생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70148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유치원생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6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5075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대학생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6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89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smtClean="0">
                          <a:effectLst/>
                        </a:rPr>
                        <a:t>기타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9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50996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>
            <a:off x="648628" y="3580104"/>
            <a:ext cx="11049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025413" y="3265316"/>
            <a:ext cx="12094" cy="253428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48628" y="5795156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/>
          <p:cNvSpPr/>
          <p:nvPr/>
        </p:nvSpPr>
        <p:spPr>
          <a:xfrm>
            <a:off x="1697665" y="917590"/>
            <a:ext cx="879667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pd.DataFrame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X_scaled,columns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'])+2</a:t>
            </a:r>
          </a:p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 = (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']*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']*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</a:t>
            </a:r>
          </a:p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345515" y="2602406"/>
            <a:ext cx="954094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pd.DataFrame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X_scaled,columns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['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학제','학원과의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거리','학군','학생수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'])+2</a:t>
            </a:r>
          </a:p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['점수'] = (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['학제']*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['학원과의 거리']*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['학생수'])</a:t>
            </a:r>
          </a:p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791175" y="3726153"/>
            <a:ext cx="86496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second_df.groupby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('군집')['점수'].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agg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(['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mean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count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sort_values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by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mean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ascending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False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142" name="Rectangle 2"/>
          <p:cNvSpPr>
            <a:spLocks noChangeArrowheads="1"/>
          </p:cNvSpPr>
          <p:nvPr/>
        </p:nvSpPr>
        <p:spPr bwMode="auto">
          <a:xfrm>
            <a:off x="2617483" y="6728748"/>
            <a:ext cx="12192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-190440" bIns="-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/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</a:br>
            <a:endParaRPr kumimoji="0" lang="ko-KR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88293"/>
              </p:ext>
            </p:extLst>
          </p:nvPr>
        </p:nvGraphicFramePr>
        <p:xfrm>
          <a:off x="3344454" y="4598815"/>
          <a:ext cx="5030973" cy="1463040"/>
        </p:xfrm>
        <a:graphic>
          <a:graphicData uri="http://schemas.openxmlformats.org/drawingml/2006/table">
            <a:tbl>
              <a:tblPr/>
              <a:tblGrid>
                <a:gridCol w="1676991">
                  <a:extLst>
                    <a:ext uri="{9D8B030D-6E8A-4147-A177-3AD203B41FA5}">
                      <a16:colId xmlns:a16="http://schemas.microsoft.com/office/drawing/2014/main" val="1332466528"/>
                    </a:ext>
                  </a:extLst>
                </a:gridCol>
                <a:gridCol w="1676991">
                  <a:extLst>
                    <a:ext uri="{9D8B030D-6E8A-4147-A177-3AD203B41FA5}">
                      <a16:colId xmlns:a16="http://schemas.microsoft.com/office/drawing/2014/main" val="4201389790"/>
                    </a:ext>
                  </a:extLst>
                </a:gridCol>
                <a:gridCol w="1676991">
                  <a:extLst>
                    <a:ext uri="{9D8B030D-6E8A-4147-A177-3AD203B41FA5}">
                      <a16:colId xmlns:a16="http://schemas.microsoft.com/office/drawing/2014/main" val="1536691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평균 점수</a:t>
                      </a:r>
                      <a:endParaRPr lang="en-US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개수</a:t>
                      </a:r>
                      <a:endParaRPr lang="en-US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8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10.629692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803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7.101084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6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3.547357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7654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23796"/>
              </p:ext>
            </p:extLst>
          </p:nvPr>
        </p:nvGraphicFramePr>
        <p:xfrm>
          <a:off x="1944183" y="2137551"/>
          <a:ext cx="8481420" cy="4476216"/>
        </p:xfrm>
        <a:graphic>
          <a:graphicData uri="http://schemas.openxmlformats.org/drawingml/2006/table">
            <a:tbl>
              <a:tblPr/>
              <a:tblGrid>
                <a:gridCol w="942380">
                  <a:extLst>
                    <a:ext uri="{9D8B030D-6E8A-4147-A177-3AD203B41FA5}">
                      <a16:colId xmlns:a16="http://schemas.microsoft.com/office/drawing/2014/main" val="118662105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4105112150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30752783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516720138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91325889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245084551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743137718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215978037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34539038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pPr algn="r" fontAlgn="ctr"/>
                      <a:endParaRPr lang="ko-KR" altLang="en-US" sz="1500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학교명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학제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distance(km)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학군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학생수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위도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경도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loc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3301"/>
                  </a:ext>
                </a:extLst>
              </a:tr>
              <a:tr h="73751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조치원대동초등학교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0.885533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869.0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36.596511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127.293720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조치원읍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649606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0.758856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986.0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36.503056</a:t>
                      </a:r>
                      <a:endParaRPr lang="en-US" altLang="ko-KR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127.241993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891412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다빛초등학교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0.637111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519.0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36.500496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127.244137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54822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0.829490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1298.0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36.479658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127.293291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947214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0.465294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863.0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36.502645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127.245533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8825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0.967971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602.0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36.477661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127.293324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1077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종촌고등학교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고등학교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0.481675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789.0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36.504619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127.245856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88645"/>
                  </a:ext>
                </a:extLst>
              </a:tr>
            </a:tbl>
          </a:graphicData>
        </a:graphic>
      </p:graphicFrame>
      <p:sp>
        <p:nvSpPr>
          <p:cNvPr id="144" name="직사각형 143"/>
          <p:cNvSpPr/>
          <p:nvPr/>
        </p:nvSpPr>
        <p:spPr>
          <a:xfrm>
            <a:off x="2353018" y="1282177"/>
            <a:ext cx="7838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['군집']==0].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drop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(['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군집','점수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'],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axis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10493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36" grpId="0" animBg="1"/>
      <p:bldP spid="145" grpId="0" animBg="1"/>
      <p:bldP spid="1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4"/>
          <p:cNvGrpSpPr>
            <a:grpSpLocks noChangeAspect="1"/>
          </p:cNvGrpSpPr>
          <p:nvPr/>
        </p:nvGrpSpPr>
        <p:grpSpPr bwMode="auto">
          <a:xfrm>
            <a:off x="1878103" y="1335280"/>
            <a:ext cx="8945031" cy="964951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91988" y="998436"/>
            <a:ext cx="891725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{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가까운 </a:t>
            </a:r>
            <a:r>
              <a:rPr lang="ko-KR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*</a:t>
            </a:r>
            <a:r>
              <a:rPr lang="ko-KR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*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)}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스케일링 후 곱하고 나눠 군집 내 대상들의 평균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319948"/>
              </p:ext>
            </p:extLst>
          </p:nvPr>
        </p:nvGraphicFramePr>
        <p:xfrm>
          <a:off x="4193906" y="2731911"/>
          <a:ext cx="4592095" cy="3425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" name="Image" r:id="rId4" imgW="3398400" imgH="2535840" progId="Photoshop.Image.13">
                  <p:embed/>
                </p:oleObj>
              </mc:Choice>
              <mc:Fallback>
                <p:oleObj name="Image" r:id="rId4" imgW="3398400" imgH="253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3906" y="2731911"/>
                        <a:ext cx="4592095" cy="3425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128602" y="3191741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28601" y="4145251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28600" y="5151233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10250" y="3123720"/>
            <a:ext cx="157232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10.6</a:t>
            </a:r>
            <a:r>
              <a:rPr lang="ko-KR" altLang="en-US" sz="3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36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06519" y="4145251"/>
            <a:ext cx="120746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7.1</a:t>
            </a:r>
            <a:r>
              <a:rPr lang="ko-KR" altLang="en-US" sz="28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8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3" name="Group 6"/>
          <p:cNvGrpSpPr>
            <a:grpSpLocks noChangeAspect="1"/>
          </p:cNvGrpSpPr>
          <p:nvPr/>
        </p:nvGrpSpPr>
        <p:grpSpPr bwMode="auto">
          <a:xfrm>
            <a:off x="8592378" y="3158158"/>
            <a:ext cx="609600" cy="495300"/>
            <a:chOff x="5112" y="2165"/>
            <a:chExt cx="384" cy="312"/>
          </a:xfrm>
        </p:grpSpPr>
        <p:sp>
          <p:nvSpPr>
            <p:cNvPr id="14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9" name="Freeform 56"/>
          <p:cNvSpPr>
            <a:spLocks/>
          </p:cNvSpPr>
          <p:nvPr/>
        </p:nvSpPr>
        <p:spPr bwMode="auto">
          <a:xfrm>
            <a:off x="6245339" y="987553"/>
            <a:ext cx="2112915" cy="3265414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62"/>
          <p:cNvSpPr>
            <a:spLocks/>
          </p:cNvSpPr>
          <p:nvPr/>
        </p:nvSpPr>
        <p:spPr bwMode="auto">
          <a:xfrm>
            <a:off x="5379833" y="4252967"/>
            <a:ext cx="2816990" cy="1922015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67"/>
          <p:cNvSpPr>
            <a:spLocks/>
          </p:cNvSpPr>
          <p:nvPr/>
        </p:nvSpPr>
        <p:spPr bwMode="auto">
          <a:xfrm>
            <a:off x="3764531" y="2343587"/>
            <a:ext cx="2201436" cy="1817858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930561" y="345588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72335" y="5523648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170562" y="5784674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82618" y="348653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955148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790946" y="4005195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90385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8073713" y="2063526"/>
            <a:ext cx="795283" cy="145087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23267" y="1588482"/>
            <a:ext cx="296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2651524" y="3823991"/>
            <a:ext cx="1723482" cy="2762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4464688" y="3851618"/>
            <a:ext cx="564764" cy="193305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2788354" y="4072777"/>
            <a:ext cx="2054153" cy="1305920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50" idx="2"/>
          </p:cNvCxnSpPr>
          <p:nvPr/>
        </p:nvCxnSpPr>
        <p:spPr>
          <a:xfrm>
            <a:off x="4652595" y="2148945"/>
            <a:ext cx="376857" cy="138124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61114" y="5852256"/>
            <a:ext cx="164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1172" y="5397312"/>
            <a:ext cx="19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550" y="3635388"/>
            <a:ext cx="192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1114" y="1687280"/>
            <a:ext cx="198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7403018" y="4150184"/>
            <a:ext cx="2142426" cy="14101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7285848" y="5892885"/>
            <a:ext cx="1585285" cy="8376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43823" y="3645137"/>
            <a:ext cx="246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33501" y="5653076"/>
            <a:ext cx="164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보람중학교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75006" y="309990"/>
            <a:ext cx="354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 우선 학교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936560" y="2447597"/>
            <a:ext cx="4081203" cy="10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 추천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2328" y="1869535"/>
            <a:ext cx="4038734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학부모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81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명 대상 설문조사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3759808650"/>
              </p:ext>
            </p:extLst>
          </p:nvPr>
        </p:nvGraphicFramePr>
        <p:xfrm>
          <a:off x="836065" y="3158871"/>
          <a:ext cx="3850948" cy="273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238901" y="4873236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분기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27%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308693" y="2445469"/>
            <a:ext cx="134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H="1">
            <a:off x="2647079" y="2845579"/>
            <a:ext cx="214766" cy="59081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1411786" y="5978012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방과후 편성 됐을 시 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 과목당 교육 기간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35451" y="1169381"/>
            <a:ext cx="8372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“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방과 후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수업을 한다면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형태를 선호하십니까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?”</a:t>
            </a:r>
          </a:p>
        </p:txBody>
      </p:sp>
      <p:graphicFrame>
        <p:nvGraphicFramePr>
          <p:cNvPr id="114" name="차트 113"/>
          <p:cNvGraphicFramePr/>
          <p:nvPr>
            <p:extLst>
              <p:ext uri="{D42A27DB-BD31-4B8C-83A1-F6EECF244321}">
                <p14:modId xmlns:p14="http://schemas.microsoft.com/office/powerpoint/2010/main" val="3080219515"/>
              </p:ext>
            </p:extLst>
          </p:nvPr>
        </p:nvGraphicFramePr>
        <p:xfrm>
          <a:off x="4259184" y="3128995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2703141" y="3940262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분기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35%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04877" y="4317773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44%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103563" y="4188918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1~2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6020436" y="2991795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00910" y="2560031"/>
            <a:ext cx="131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14%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791315" y="5975968"/>
            <a:ext cx="1075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수업 시간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29" name="차트 128"/>
          <p:cNvGraphicFramePr/>
          <p:nvPr>
            <p:extLst>
              <p:ext uri="{D42A27DB-BD31-4B8C-83A1-F6EECF244321}">
                <p14:modId xmlns:p14="http://schemas.microsoft.com/office/powerpoint/2010/main" val="4231261860"/>
              </p:ext>
            </p:extLst>
          </p:nvPr>
        </p:nvGraphicFramePr>
        <p:xfrm>
          <a:off x="7817996" y="3088071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0" name="TextBox 129"/>
          <p:cNvSpPr txBox="1"/>
          <p:nvPr/>
        </p:nvSpPr>
        <p:spPr>
          <a:xfrm>
            <a:off x="9742176" y="4099248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격일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44%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704427" y="4547216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 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36%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9579248" y="2950871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859722" y="2519107"/>
            <a:ext cx="13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9345319" y="5935044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수업 빈도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136" name="Group 25"/>
          <p:cNvGrpSpPr>
            <a:grpSpLocks noChangeAspect="1"/>
          </p:cNvGrpSpPr>
          <p:nvPr/>
        </p:nvGrpSpPr>
        <p:grpSpPr bwMode="auto">
          <a:xfrm>
            <a:off x="2171700" y="1825627"/>
            <a:ext cx="8224835" cy="82550"/>
            <a:chOff x="1368" y="1078"/>
            <a:chExt cx="5181" cy="52"/>
          </a:xfrm>
        </p:grpSpPr>
        <p:sp>
          <p:nvSpPr>
            <p:cNvPr id="137" name="AutoShape 24"/>
            <p:cNvSpPr>
              <a:spLocks noChangeAspect="1" noChangeArrowheads="1" noTextEdit="1"/>
            </p:cNvSpPr>
            <p:nvPr/>
          </p:nvSpPr>
          <p:spPr bwMode="auto">
            <a:xfrm>
              <a:off x="3339" y="1078"/>
              <a:ext cx="1239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6"/>
            <p:cNvSpPr>
              <a:spLocks/>
            </p:cNvSpPr>
            <p:nvPr/>
          </p:nvSpPr>
          <p:spPr bwMode="auto">
            <a:xfrm>
              <a:off x="1368" y="1092"/>
              <a:ext cx="5181" cy="38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7758492" y="2953217"/>
            <a:ext cx="128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평일 전부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15%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8704427" y="3336407"/>
            <a:ext cx="493631" cy="4113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765418" y="2925302"/>
            <a:ext cx="2614863" cy="100739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Freeform 39"/>
          <p:cNvSpPr>
            <a:spLocks/>
          </p:cNvSpPr>
          <p:nvPr/>
        </p:nvSpPr>
        <p:spPr bwMode="auto">
          <a:xfrm>
            <a:off x="7357131" y="3631954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7343345" y="3631954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2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1610496" y="2982215"/>
            <a:ext cx="9264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선호하는 기간 동안 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격일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로 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 </a:t>
            </a:r>
            <a:r>
              <a:rPr lang="en-US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1~2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시간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방과후 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 학교당 한 명의 강사 배치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3238879898"/>
              </p:ext>
            </p:extLst>
          </p:nvPr>
        </p:nvGraphicFramePr>
        <p:xfrm>
          <a:off x="1935695" y="3426846"/>
          <a:ext cx="3850948" cy="273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3861169" y="4281386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40%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51307" y="5005699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54092" y="2578677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1~2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H="1">
            <a:off x="3746709" y="3113554"/>
            <a:ext cx="214766" cy="59081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1761999" y="6055717"/>
            <a:ext cx="43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정규 편성 됐을 시 선호하는 과목당 교육 기간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2124881276"/>
              </p:ext>
            </p:extLst>
          </p:nvPr>
        </p:nvGraphicFramePr>
        <p:xfrm>
          <a:off x="6981892" y="3305974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916909" y="4545822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 이하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40%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19475" y="4332098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5~10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33933" y="3180629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14407" y="2699078"/>
            <a:ext cx="12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800227" y="611573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 </a:t>
            </a:r>
            <a:r>
              <a:rPr lang="en-US" altLang="ko-KR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주동안</a:t>
            </a:r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교육 시간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35451" y="1439503"/>
            <a:ext cx="8372487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수업을 한다면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형태를 선호하십니까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?”</a:t>
            </a:r>
          </a:p>
        </p:txBody>
      </p:sp>
      <p:grpSp>
        <p:nvGrpSpPr>
          <p:cNvPr id="44" name="Group 25"/>
          <p:cNvGrpSpPr>
            <a:grpSpLocks noChangeAspect="1"/>
          </p:cNvGrpSpPr>
          <p:nvPr/>
        </p:nvGrpSpPr>
        <p:grpSpPr bwMode="auto">
          <a:xfrm>
            <a:off x="2171700" y="2095749"/>
            <a:ext cx="8224835" cy="82550"/>
            <a:chOff x="1368" y="1078"/>
            <a:chExt cx="5181" cy="52"/>
          </a:xfrm>
        </p:grpSpPr>
        <p:sp>
          <p:nvSpPr>
            <p:cNvPr id="45" name="AutoShape 24"/>
            <p:cNvSpPr>
              <a:spLocks noChangeAspect="1" noChangeArrowheads="1" noTextEdit="1"/>
            </p:cNvSpPr>
            <p:nvPr/>
          </p:nvSpPr>
          <p:spPr bwMode="auto">
            <a:xfrm>
              <a:off x="3339" y="1078"/>
              <a:ext cx="1239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>
              <a:off x="1368" y="1092"/>
              <a:ext cx="5181" cy="38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4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739417" y="2642743"/>
            <a:ext cx="11049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중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고등학교 </a:t>
            </a:r>
            <a:r>
              <a:rPr lang="ko-KR" altLang="ko-KR" sz="28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정규편성은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28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설문조사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결과와 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현실적인 요건을 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고려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절충해 </a:t>
            </a:r>
            <a:endParaRPr lang="en-US" altLang="ko-KR" sz="28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</a:t>
            </a:r>
            <a:r>
              <a:rPr lang="en-US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ko-KR" sz="2800" dirty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를 수업 </a:t>
            </a:r>
            <a:r>
              <a:rPr lang="ko-KR" altLang="ko-KR" sz="28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시수로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가정함 </a:t>
            </a:r>
          </a:p>
        </p:txBody>
      </p: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7299" y="7013864"/>
            <a:ext cx="1150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앞으로 코딩이 각광받겠지만 아직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도입단계로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국영수만큼의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수업시수를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적용하긴 힘듦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2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7226" y="5385216"/>
            <a:ext cx="8704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선생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 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시수가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2.6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(272/3/34)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고등학교의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체육교사 수로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적정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인원을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유추할 수 있다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35" y="857683"/>
            <a:ext cx="5981700" cy="4352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377545" y="6519446"/>
            <a:ext cx="5870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행정규칙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중등학교교육과정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/(2017-108,20170106)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3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7226" y="5385216"/>
            <a:ext cx="8704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선생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 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시수가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2.6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(272/3/34)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고등학교의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체육교사 수로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적정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인원을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유추할 수 있다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35" y="857683"/>
            <a:ext cx="5981700" cy="4352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377545" y="6519446"/>
            <a:ext cx="5870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행정규칙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중등학교교육과정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/(2017-108,20170106)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3705" y="2043836"/>
            <a:ext cx="5361710" cy="1980618"/>
          </a:xfrm>
          <a:prstGeom prst="roundRect">
            <a:avLst>
              <a:gd name="adj" fmla="val 514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등학교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</a:t>
            </a: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4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1745" y="3075708"/>
            <a:ext cx="9185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초등학교는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선도학교인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다빛초등학교의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수와 전체 학생 수의 비율을 참고</a:t>
            </a:r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519:1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  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학생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:SW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ct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대략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500:1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비율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4462916" y="1410303"/>
            <a:ext cx="1992509" cy="1325911"/>
            <a:chOff x="1206" y="2272"/>
            <a:chExt cx="1641" cy="1092"/>
          </a:xfrm>
          <a:effectLst/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05900" y="2150834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</a:t>
            </a:r>
            <a:endParaRPr lang="ko-KR" altLang="en-US" sz="2400" dirty="0">
              <a:solidFill>
                <a:srgbClr val="DFDFD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95" y="1658213"/>
            <a:ext cx="1186761" cy="11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1745" y="3075708"/>
            <a:ext cx="9185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초등학교는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선도학교인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다빛초등학교의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수와 전체 학생 수의 비율을 참고</a:t>
            </a:r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519:1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  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학생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:SW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ct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대략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500:1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비율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4462916" y="1410303"/>
            <a:ext cx="1992509" cy="1325911"/>
            <a:chOff x="1206" y="2272"/>
            <a:chExt cx="1641" cy="1092"/>
          </a:xfrm>
          <a:effectLst/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05900" y="2150834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</a:t>
            </a:r>
            <a:endParaRPr lang="ko-KR" altLang="en-US" sz="2400" dirty="0">
              <a:solidFill>
                <a:srgbClr val="DFDFD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95" y="1658213"/>
            <a:ext cx="1186761" cy="118676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733672" y="2578969"/>
            <a:ext cx="5361710" cy="1980618"/>
          </a:xfrm>
          <a:prstGeom prst="roundRect">
            <a:avLst>
              <a:gd name="adj" fmla="val 514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869: 2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촌초등학교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986:2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1298: 3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818611" y="3038003"/>
            <a:ext cx="2554777" cy="78199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7253216" y="3582259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0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5" name="Freeform 56"/>
          <p:cNvSpPr>
            <a:spLocks/>
          </p:cNvSpPr>
          <p:nvPr/>
        </p:nvSpPr>
        <p:spPr bwMode="auto">
          <a:xfrm>
            <a:off x="6245339" y="987553"/>
            <a:ext cx="2112915" cy="3265414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62"/>
          <p:cNvSpPr>
            <a:spLocks/>
          </p:cNvSpPr>
          <p:nvPr/>
        </p:nvSpPr>
        <p:spPr bwMode="auto">
          <a:xfrm>
            <a:off x="5379833" y="4252967"/>
            <a:ext cx="2816990" cy="1922015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7"/>
          <p:cNvSpPr>
            <a:spLocks/>
          </p:cNvSpPr>
          <p:nvPr/>
        </p:nvSpPr>
        <p:spPr bwMode="auto">
          <a:xfrm>
            <a:off x="3764531" y="2343587"/>
            <a:ext cx="2201436" cy="1817858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30561" y="345588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272335" y="5523648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170562" y="5784674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82618" y="348653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955148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90385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8073713" y="2063526"/>
            <a:ext cx="795283" cy="145087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651524" y="3823991"/>
            <a:ext cx="1723482" cy="2762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64688" y="3851618"/>
            <a:ext cx="564764" cy="193305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4" idx="2"/>
          </p:cNvCxnSpPr>
          <p:nvPr/>
        </p:nvCxnSpPr>
        <p:spPr>
          <a:xfrm>
            <a:off x="4652595" y="2148945"/>
            <a:ext cx="376857" cy="138124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61114" y="5852256"/>
            <a:ext cx="16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48838" y="1284157"/>
            <a:ext cx="19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7403018" y="4150184"/>
            <a:ext cx="2142426" cy="14101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7285848" y="5892885"/>
            <a:ext cx="1585285" cy="8376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33501" y="5653076"/>
            <a:ext cx="16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보람중학교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550" y="3635388"/>
            <a:ext cx="192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02425" y="1420028"/>
            <a:ext cx="296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43823" y="3645137"/>
            <a:ext cx="246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81260" y="330206"/>
            <a:ext cx="479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교육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문제점과 해결방안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47" y="2324135"/>
            <a:ext cx="67784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문제점</a:t>
            </a:r>
            <a:endParaRPr lang="en-US" altLang="ko-KR" sz="20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수업이 도입된 기간이 적어 정확한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 파악 불가함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그러므로 해당 분석의 배치가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얼마나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효율적일지 예상하기 힘듦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또한 컴퓨터 관련 교실이나 교구가 부족함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해결방안</a:t>
            </a:r>
            <a:endParaRPr lang="en-US" altLang="ko-KR" sz="20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정확한 교원 수를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파악해서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공공데이터로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공유해야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다른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학교들도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수업을 도입하는데 도움이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될 것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교내 컴퓨터실 관련 교구 예산 확보 필요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2687" y="214387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5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54476" y="2180750"/>
            <a:ext cx="35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국가별 인공지능 특허 현황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06209" y="2180750"/>
            <a:ext cx="35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주요 국가별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인력 현황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34" y="3156230"/>
            <a:ext cx="2302933" cy="230293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149794" y="4097722"/>
            <a:ext cx="559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47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47216" y="4735096"/>
            <a:ext cx="55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19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60737" y="41592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EU</a:t>
            </a:r>
          </a:p>
          <a:p>
            <a:pPr algn="ctr"/>
            <a:r>
              <a:rPr lang="en-US" altLang="ko-KR" sz="1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10</a:t>
            </a:r>
            <a:endParaRPr lang="ko-KR" altLang="en-US" sz="1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7443" y="356635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일본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15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 flipV="1">
            <a:off x="3098578" y="3046317"/>
            <a:ext cx="135974" cy="27561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직선 연결선 2048"/>
          <p:cNvCxnSpPr/>
          <p:nvPr/>
        </p:nvCxnSpPr>
        <p:spPr>
          <a:xfrm flipH="1">
            <a:off x="2864224" y="3046317"/>
            <a:ext cx="23435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302853" y="2789685"/>
            <a:ext cx="5645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3%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2058" name="꺾인 연결선 2057"/>
          <p:cNvCxnSpPr/>
          <p:nvPr/>
        </p:nvCxnSpPr>
        <p:spPr>
          <a:xfrm rot="10800000" flipV="1">
            <a:off x="3603144" y="2849468"/>
            <a:ext cx="699015" cy="484315"/>
          </a:xfrm>
          <a:prstGeom prst="bentConnector3">
            <a:avLst>
              <a:gd name="adj1" fmla="val 9819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325565" y="2641400"/>
            <a:ext cx="5533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기타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70" name="TextBox 2069"/>
          <p:cNvSpPr txBox="1"/>
          <p:nvPr/>
        </p:nvSpPr>
        <p:spPr>
          <a:xfrm>
            <a:off x="6606209" y="5601696"/>
            <a:ext cx="429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</a:t>
            </a:r>
            <a:r>
              <a:rPr lang="en-US" altLang="ko-KR" sz="1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중국 </a:t>
            </a: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인도    독일   프랑스   일본    한국</a:t>
            </a:r>
            <a:endParaRPr lang="ko-KR" altLang="en-US" sz="1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2071" name="Group 29"/>
          <p:cNvGrpSpPr>
            <a:grpSpLocks noChangeAspect="1"/>
          </p:cNvGrpSpPr>
          <p:nvPr/>
        </p:nvGrpSpPr>
        <p:grpSpPr bwMode="auto">
          <a:xfrm>
            <a:off x="6605588" y="3046413"/>
            <a:ext cx="3951287" cy="2509837"/>
            <a:chOff x="4161" y="1919"/>
            <a:chExt cx="2489" cy="1581"/>
          </a:xfrm>
        </p:grpSpPr>
        <p:sp>
          <p:nvSpPr>
            <p:cNvPr id="207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4161" y="1919"/>
              <a:ext cx="2489" cy="1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3" name="Rectangle 30"/>
            <p:cNvSpPr>
              <a:spLocks noChangeArrowheads="1"/>
            </p:cNvSpPr>
            <p:nvPr/>
          </p:nvSpPr>
          <p:spPr bwMode="auto">
            <a:xfrm>
              <a:off x="4613" y="2245"/>
              <a:ext cx="171" cy="124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4" name="Rectangle 31"/>
            <p:cNvSpPr>
              <a:spLocks noChangeArrowheads="1"/>
            </p:cNvSpPr>
            <p:nvPr/>
          </p:nvSpPr>
          <p:spPr bwMode="auto">
            <a:xfrm>
              <a:off x="4964" y="2302"/>
              <a:ext cx="172" cy="1184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5" name="Rectangle 32"/>
            <p:cNvSpPr>
              <a:spLocks noChangeArrowheads="1"/>
            </p:cNvSpPr>
            <p:nvPr/>
          </p:nvSpPr>
          <p:spPr bwMode="auto">
            <a:xfrm>
              <a:off x="5316" y="2840"/>
              <a:ext cx="174" cy="645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76" name="Rectangle 33"/>
            <p:cNvSpPr>
              <a:spLocks noChangeArrowheads="1"/>
            </p:cNvSpPr>
            <p:nvPr/>
          </p:nvSpPr>
          <p:spPr bwMode="auto">
            <a:xfrm>
              <a:off x="6020" y="3284"/>
              <a:ext cx="171" cy="209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7" name="Rectangle 34"/>
            <p:cNvSpPr>
              <a:spLocks noChangeArrowheads="1"/>
            </p:cNvSpPr>
            <p:nvPr/>
          </p:nvSpPr>
          <p:spPr bwMode="auto">
            <a:xfrm>
              <a:off x="6365" y="3315"/>
              <a:ext cx="171" cy="17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8" name="Freeform 35"/>
            <p:cNvSpPr>
              <a:spLocks/>
            </p:cNvSpPr>
            <p:nvPr/>
          </p:nvSpPr>
          <p:spPr bwMode="auto">
            <a:xfrm>
              <a:off x="4261" y="1919"/>
              <a:ext cx="173" cy="210"/>
            </a:xfrm>
            <a:custGeom>
              <a:avLst/>
              <a:gdLst>
                <a:gd name="T0" fmla="*/ 35 w 73"/>
                <a:gd name="T1" fmla="*/ 73 h 88"/>
                <a:gd name="T2" fmla="*/ 65 w 73"/>
                <a:gd name="T3" fmla="*/ 88 h 88"/>
                <a:gd name="T4" fmla="*/ 73 w 73"/>
                <a:gd name="T5" fmla="*/ 87 h 88"/>
                <a:gd name="T6" fmla="*/ 73 w 73"/>
                <a:gd name="T7" fmla="*/ 0 h 88"/>
                <a:gd name="T8" fmla="*/ 0 w 73"/>
                <a:gd name="T9" fmla="*/ 0 h 88"/>
                <a:gd name="T10" fmla="*/ 0 w 73"/>
                <a:gd name="T11" fmla="*/ 87 h 88"/>
                <a:gd name="T12" fmla="*/ 6 w 73"/>
                <a:gd name="T13" fmla="*/ 88 h 88"/>
                <a:gd name="T14" fmla="*/ 35 w 73"/>
                <a:gd name="T15" fmla="*/ 7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8">
                  <a:moveTo>
                    <a:pt x="35" y="73"/>
                  </a:moveTo>
                  <a:cubicBezTo>
                    <a:pt x="53" y="73"/>
                    <a:pt x="51" y="88"/>
                    <a:pt x="65" y="88"/>
                  </a:cubicBezTo>
                  <a:cubicBezTo>
                    <a:pt x="68" y="88"/>
                    <a:pt x="70" y="88"/>
                    <a:pt x="73" y="8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" y="88"/>
                    <a:pt x="4" y="88"/>
                    <a:pt x="6" y="88"/>
                  </a:cubicBezTo>
                  <a:cubicBezTo>
                    <a:pt x="23" y="88"/>
                    <a:pt x="21" y="73"/>
                    <a:pt x="35" y="73"/>
                  </a:cubicBezTo>
                  <a:close/>
                </a:path>
              </a:pathLst>
            </a:cu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9" name="Freeform 36"/>
            <p:cNvSpPr>
              <a:spLocks/>
            </p:cNvSpPr>
            <p:nvPr/>
          </p:nvSpPr>
          <p:spPr bwMode="auto">
            <a:xfrm>
              <a:off x="4261" y="2157"/>
              <a:ext cx="173" cy="1329"/>
            </a:xfrm>
            <a:custGeom>
              <a:avLst/>
              <a:gdLst>
                <a:gd name="T0" fmla="*/ 35 w 73"/>
                <a:gd name="T1" fmla="*/ 0 h 558"/>
                <a:gd name="T2" fmla="*/ 6 w 73"/>
                <a:gd name="T3" fmla="*/ 16 h 558"/>
                <a:gd name="T4" fmla="*/ 0 w 73"/>
                <a:gd name="T5" fmla="*/ 14 h 558"/>
                <a:gd name="T6" fmla="*/ 0 w 73"/>
                <a:gd name="T7" fmla="*/ 558 h 558"/>
                <a:gd name="T8" fmla="*/ 73 w 73"/>
                <a:gd name="T9" fmla="*/ 558 h 558"/>
                <a:gd name="T10" fmla="*/ 73 w 73"/>
                <a:gd name="T11" fmla="*/ 14 h 558"/>
                <a:gd name="T12" fmla="*/ 65 w 73"/>
                <a:gd name="T13" fmla="*/ 16 h 558"/>
                <a:gd name="T14" fmla="*/ 35 w 73"/>
                <a:gd name="T1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58">
                  <a:moveTo>
                    <a:pt x="35" y="0"/>
                  </a:moveTo>
                  <a:cubicBezTo>
                    <a:pt x="21" y="0"/>
                    <a:pt x="23" y="16"/>
                    <a:pt x="6" y="16"/>
                  </a:cubicBezTo>
                  <a:cubicBezTo>
                    <a:pt x="4" y="16"/>
                    <a:pt x="2" y="15"/>
                    <a:pt x="0" y="14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73" y="558"/>
                    <a:pt x="73" y="558"/>
                    <a:pt x="73" y="558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0" y="15"/>
                    <a:pt x="68" y="16"/>
                    <a:pt x="65" y="16"/>
                  </a:cubicBezTo>
                  <a:cubicBezTo>
                    <a:pt x="51" y="16"/>
                    <a:pt x="53" y="0"/>
                    <a:pt x="35" y="0"/>
                  </a:cubicBezTo>
                  <a:close/>
                </a:path>
              </a:pathLst>
            </a:cu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0" name="Freeform 37"/>
            <p:cNvSpPr>
              <a:spLocks/>
            </p:cNvSpPr>
            <p:nvPr/>
          </p:nvSpPr>
          <p:spPr bwMode="auto">
            <a:xfrm>
              <a:off x="4225" y="2157"/>
              <a:ext cx="245" cy="38"/>
            </a:xfrm>
            <a:custGeom>
              <a:avLst/>
              <a:gdLst>
                <a:gd name="T0" fmla="*/ 0 w 103"/>
                <a:gd name="T1" fmla="*/ 0 h 16"/>
                <a:gd name="T2" fmla="*/ 21 w 103"/>
                <a:gd name="T3" fmla="*/ 16 h 16"/>
                <a:gd name="T4" fmla="*/ 50 w 103"/>
                <a:gd name="T5" fmla="*/ 1 h 16"/>
                <a:gd name="T6" fmla="*/ 80 w 103"/>
                <a:gd name="T7" fmla="*/ 16 h 16"/>
                <a:gd name="T8" fmla="*/ 103 w 10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6">
                  <a:moveTo>
                    <a:pt x="0" y="0"/>
                  </a:moveTo>
                  <a:cubicBezTo>
                    <a:pt x="0" y="0"/>
                    <a:pt x="11" y="16"/>
                    <a:pt x="21" y="16"/>
                  </a:cubicBezTo>
                  <a:cubicBezTo>
                    <a:pt x="38" y="16"/>
                    <a:pt x="36" y="1"/>
                    <a:pt x="50" y="1"/>
                  </a:cubicBezTo>
                  <a:cubicBezTo>
                    <a:pt x="68" y="1"/>
                    <a:pt x="66" y="16"/>
                    <a:pt x="80" y="16"/>
                  </a:cubicBezTo>
                  <a:cubicBezTo>
                    <a:pt x="94" y="16"/>
                    <a:pt x="103" y="0"/>
                    <a:pt x="103" y="0"/>
                  </a:cubicBezTo>
                </a:path>
              </a:pathLst>
            </a:custGeom>
            <a:noFill/>
            <a:ln w="14288" cap="rnd">
              <a:solidFill>
                <a:srgbClr val="BABA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1" name="Freeform 38"/>
            <p:cNvSpPr>
              <a:spLocks/>
            </p:cNvSpPr>
            <p:nvPr/>
          </p:nvSpPr>
          <p:spPr bwMode="auto">
            <a:xfrm>
              <a:off x="4225" y="2093"/>
              <a:ext cx="245" cy="36"/>
            </a:xfrm>
            <a:custGeom>
              <a:avLst/>
              <a:gdLst>
                <a:gd name="T0" fmla="*/ 0 w 103"/>
                <a:gd name="T1" fmla="*/ 0 h 15"/>
                <a:gd name="T2" fmla="*/ 21 w 103"/>
                <a:gd name="T3" fmla="*/ 15 h 15"/>
                <a:gd name="T4" fmla="*/ 50 w 103"/>
                <a:gd name="T5" fmla="*/ 0 h 15"/>
                <a:gd name="T6" fmla="*/ 80 w 103"/>
                <a:gd name="T7" fmla="*/ 15 h 15"/>
                <a:gd name="T8" fmla="*/ 103 w 10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5">
                  <a:moveTo>
                    <a:pt x="0" y="0"/>
                  </a:moveTo>
                  <a:cubicBezTo>
                    <a:pt x="0" y="0"/>
                    <a:pt x="11" y="15"/>
                    <a:pt x="21" y="15"/>
                  </a:cubicBezTo>
                  <a:cubicBezTo>
                    <a:pt x="38" y="15"/>
                    <a:pt x="36" y="0"/>
                    <a:pt x="50" y="0"/>
                  </a:cubicBezTo>
                  <a:cubicBezTo>
                    <a:pt x="68" y="0"/>
                    <a:pt x="66" y="15"/>
                    <a:pt x="80" y="15"/>
                  </a:cubicBezTo>
                  <a:cubicBezTo>
                    <a:pt x="94" y="15"/>
                    <a:pt x="103" y="0"/>
                    <a:pt x="103" y="0"/>
                  </a:cubicBezTo>
                </a:path>
              </a:pathLst>
            </a:custGeom>
            <a:noFill/>
            <a:ln w="14288" cap="rnd">
              <a:solidFill>
                <a:srgbClr val="BABA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2" name="Rectangle 39"/>
            <p:cNvSpPr>
              <a:spLocks noChangeArrowheads="1"/>
            </p:cNvSpPr>
            <p:nvPr/>
          </p:nvSpPr>
          <p:spPr bwMode="auto">
            <a:xfrm>
              <a:off x="5668" y="3069"/>
              <a:ext cx="171" cy="43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3" name="Line 40"/>
            <p:cNvSpPr>
              <a:spLocks noChangeShapeType="1"/>
            </p:cNvSpPr>
            <p:nvPr/>
          </p:nvSpPr>
          <p:spPr bwMode="auto">
            <a:xfrm>
              <a:off x="4173" y="3486"/>
              <a:ext cx="2465" cy="0"/>
            </a:xfrm>
            <a:prstGeom prst="line">
              <a:avLst/>
            </a:prstGeom>
            <a:noFill/>
            <a:ln w="30163" cap="rnd">
              <a:solidFill>
                <a:srgbClr val="9697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6486843" y="2696909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8536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988222" y="3232123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8232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626373" y="3350437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7384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82360" y="4214109"/>
            <a:ext cx="56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9441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810633" y="4591041"/>
            <a:ext cx="69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6395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407471" y="4947439"/>
            <a:ext cx="69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3117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880184" y="4956963"/>
            <a:ext cx="95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2664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명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84" name="TextBox 2083"/>
          <p:cNvSpPr txBox="1"/>
          <p:nvPr/>
        </p:nvSpPr>
        <p:spPr>
          <a:xfrm>
            <a:off x="4488182" y="1281473"/>
            <a:ext cx="53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기술에서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뒤쳐지고 있는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한국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0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문제점과 해결방안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47" y="2324135"/>
            <a:ext cx="67784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문제점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수집에 앞서 설문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예측을 통한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인사이트로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가정을 두고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수집을 했으나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설문조사 응답자가 충분하지 않아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가정의 신뢰도가 높지 않음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해결방안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더 충분한 양의 응답자가 필요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학부모 외에도 교사와 학교의 커리큘럼 선호도 조사도 필요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2687" y="2143875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5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032059" y="2905857"/>
            <a:ext cx="2127882" cy="1046285"/>
          </a:xfrm>
        </p:spPr>
        <p:txBody>
          <a:bodyPr>
            <a:noAutofit/>
          </a:bodyPr>
          <a:lstStyle/>
          <a:p>
            <a:pPr algn="l"/>
            <a:r>
              <a:rPr lang="en-US" altLang="ko-KR" sz="72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endParaRPr lang="ko-KR" altLang="en-US" sz="7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3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참고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3463" y="1406018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093463" y="2331305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93466" y="2911235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93465" y="3780115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93463" y="6312000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3463" y="1841448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487" y="1285583"/>
            <a:ext cx="3197770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06456" y="1460447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출처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87" y="1732174"/>
            <a:ext cx="29645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학원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기초생활 </a:t>
            </a:r>
            <a:r>
              <a:rPr lang="ko-KR" altLang="en-US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수급자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수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인구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면적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 목록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 수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학교와 학원의 거리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학군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학교의 과목 별 강사 수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93463" y="444166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93463" y="4822668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93463" y="5484219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3463" y="589985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3922" y="1715511"/>
            <a:ext cx="7585917" cy="560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네이버 지도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컴퓨터학원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검색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학원명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주소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경도는 카카오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53922" y="2445469"/>
            <a:ext cx="728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통계청 조사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행정구역별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기초수급자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01233" y="3014687"/>
            <a:ext cx="71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위키백과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세종특별자치시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페이지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및 주민등록인구 통계 비교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)/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읍면행정동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인구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854474" y="1406019"/>
            <a:ext cx="0" cy="490598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48545" y="3780115"/>
            <a:ext cx="71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교육통계서비스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2019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 하반기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유초중고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학교 주소록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내 학교명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주소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경도는 카카오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48545" y="4441667"/>
            <a:ext cx="711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네이버 검색 결과를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48545" y="4822668"/>
            <a:ext cx="7294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학교데이터와 학원데이터의 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경도를 이용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scikit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-learn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knn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및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scipy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함수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</a:p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8545" y="5484219"/>
            <a:ext cx="71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직방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’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학군 데이터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중학교 학군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sicit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-learn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knn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48545" y="5899857"/>
            <a:ext cx="78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학교알리미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지역별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공시정보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표시과목별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교원현황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(2019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 자료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1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057650" y="2905857"/>
            <a:ext cx="4076700" cy="1046285"/>
          </a:xfrm>
        </p:spPr>
        <p:txBody>
          <a:bodyPr>
            <a:noAutofit/>
          </a:bodyPr>
          <a:lstStyle/>
          <a:p>
            <a:pPr algn="l"/>
            <a:r>
              <a:rPr lang="ko-KR" altLang="en-US" sz="66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감사합니다</a:t>
            </a:r>
            <a:endParaRPr lang="ko-KR" altLang="en-US" sz="6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9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799350"/>
              </p:ext>
            </p:extLst>
          </p:nvPr>
        </p:nvGraphicFramePr>
        <p:xfrm>
          <a:off x="6587587" y="698392"/>
          <a:ext cx="4986792" cy="583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name="Image" r:id="rId4" imgW="5894640" imgH="6900480" progId="Photoshop.Image.13">
                  <p:embed/>
                </p:oleObj>
              </mc:Choice>
              <mc:Fallback>
                <p:oleObj name="Image" r:id="rId4" imgW="5894640" imgH="6900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7587" y="698392"/>
                        <a:ext cx="4986792" cy="583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518462" y="3617761"/>
            <a:ext cx="63050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2021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년부터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 학교를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본격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운영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우수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사례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발굴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확산 추진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lum bright="10000"/>
          </a:blip>
          <a:stretch>
            <a:fillRect/>
          </a:stretch>
        </p:blipFill>
        <p:spPr>
          <a:xfrm>
            <a:off x="10679957" y="5474218"/>
            <a:ext cx="533308" cy="4688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4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9454" y="3233297"/>
            <a:ext cx="149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그러나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718">
            <a:off x="2294845" y="4220950"/>
            <a:ext cx="8429625" cy="1028700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057" y="2532325"/>
            <a:ext cx="7906706" cy="1191045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5294">
            <a:off x="3535232" y="1810371"/>
            <a:ext cx="5612222" cy="448978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233" y="5086753"/>
            <a:ext cx="8715375" cy="638175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03813">
            <a:off x="3033227" y="5891223"/>
            <a:ext cx="7620000" cy="476250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22" y="809833"/>
            <a:ext cx="7456641" cy="89781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88698" y="3189090"/>
            <a:ext cx="100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효율적인 </a:t>
            </a:r>
            <a:r>
              <a:rPr lang="en-US" altLang="ko-KR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배치가 필요하다</a:t>
            </a:r>
            <a:r>
              <a:rPr lang="en-US" altLang="ko-KR" sz="3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</a:t>
            </a:r>
            <a:endParaRPr lang="en-US" altLang="ko-KR" sz="3600" dirty="0" smtClean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0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목표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16" y="1036124"/>
            <a:ext cx="3558784" cy="3437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0744" y="4817615"/>
            <a:ext cx="9954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2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교강사의</a:t>
            </a:r>
            <a:r>
              <a:rPr lang="ko-KR" altLang="en-US" sz="32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효율적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배치를 위한</a:t>
            </a:r>
          </a:p>
          <a:p>
            <a:pPr algn="ctr"/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우선 배치 학교</a:t>
            </a:r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지역 선정을 추천하는 프로젝트를 기획</a:t>
            </a:r>
          </a:p>
        </p:txBody>
      </p:sp>
    </p:spTree>
    <p:extLst>
      <p:ext uri="{BB962C8B-B14F-4D97-AF65-F5344CB8AC3E}">
        <p14:creationId xmlns:p14="http://schemas.microsoft.com/office/powerpoint/2010/main" val="26823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39743" y="319185"/>
            <a:ext cx="3912511" cy="746756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일정 및 절차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112662" y="1172681"/>
            <a:ext cx="1966675" cy="81945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2263" y="2311400"/>
            <a:ext cx="11547475" cy="3440113"/>
            <a:chOff x="203" y="1456"/>
            <a:chExt cx="7274" cy="2167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3" y="1456"/>
              <a:ext cx="7274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664" y="1457"/>
              <a:ext cx="1440" cy="398"/>
            </a:xfrm>
            <a:custGeom>
              <a:avLst/>
              <a:gdLst>
                <a:gd name="T0" fmla="*/ 0 w 1440"/>
                <a:gd name="T1" fmla="*/ 0 h 398"/>
                <a:gd name="T2" fmla="*/ 0 w 1440"/>
                <a:gd name="T3" fmla="*/ 398 h 398"/>
                <a:gd name="T4" fmla="*/ 721 w 1440"/>
                <a:gd name="T5" fmla="*/ 398 h 398"/>
                <a:gd name="T6" fmla="*/ 1440 w 1440"/>
                <a:gd name="T7" fmla="*/ 398 h 398"/>
                <a:gd name="T8" fmla="*/ 1440 w 1440"/>
                <a:gd name="T9" fmla="*/ 0 h 398"/>
                <a:gd name="T10" fmla="*/ 0 w 1440"/>
                <a:gd name="T1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398">
                  <a:moveTo>
                    <a:pt x="0" y="0"/>
                  </a:moveTo>
                  <a:lnTo>
                    <a:pt x="0" y="398"/>
                  </a:lnTo>
                  <a:lnTo>
                    <a:pt x="721" y="398"/>
                  </a:lnTo>
                  <a:lnTo>
                    <a:pt x="1440" y="398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141" y="1457"/>
              <a:ext cx="2160" cy="398"/>
            </a:xfrm>
            <a:prstGeom prst="rect">
              <a:avLst/>
            </a:pr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4" y="2586"/>
              <a:ext cx="292" cy="350"/>
            </a:xfrm>
            <a:custGeom>
              <a:avLst/>
              <a:gdLst>
                <a:gd name="T0" fmla="*/ 119 w 292"/>
                <a:gd name="T1" fmla="*/ 0 h 350"/>
                <a:gd name="T2" fmla="*/ 0 w 292"/>
                <a:gd name="T3" fmla="*/ 0 h 350"/>
                <a:gd name="T4" fmla="*/ 173 w 292"/>
                <a:gd name="T5" fmla="*/ 175 h 350"/>
                <a:gd name="T6" fmla="*/ 0 w 292"/>
                <a:gd name="T7" fmla="*/ 350 h 350"/>
                <a:gd name="T8" fmla="*/ 119 w 292"/>
                <a:gd name="T9" fmla="*/ 350 h 350"/>
                <a:gd name="T10" fmla="*/ 292 w 292"/>
                <a:gd name="T11" fmla="*/ 175 h 350"/>
                <a:gd name="T12" fmla="*/ 119 w 292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350">
                  <a:moveTo>
                    <a:pt x="119" y="0"/>
                  </a:move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119" y="350"/>
                  </a:lnTo>
                  <a:lnTo>
                    <a:pt x="292" y="17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A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23" y="2586"/>
              <a:ext cx="2131" cy="350"/>
            </a:xfrm>
            <a:custGeom>
              <a:avLst/>
              <a:gdLst>
                <a:gd name="T0" fmla="*/ 1958 w 2131"/>
                <a:gd name="T1" fmla="*/ 350 h 350"/>
                <a:gd name="T2" fmla="*/ 2131 w 2131"/>
                <a:gd name="T3" fmla="*/ 175 h 350"/>
                <a:gd name="T4" fmla="*/ 1958 w 2131"/>
                <a:gd name="T5" fmla="*/ 0 h 350"/>
                <a:gd name="T6" fmla="*/ 0 w 2131"/>
                <a:gd name="T7" fmla="*/ 0 h 350"/>
                <a:gd name="T8" fmla="*/ 173 w 2131"/>
                <a:gd name="T9" fmla="*/ 175 h 350"/>
                <a:gd name="T10" fmla="*/ 0 w 2131"/>
                <a:gd name="T11" fmla="*/ 350 h 350"/>
                <a:gd name="T12" fmla="*/ 1958 w 2131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1" h="350">
                  <a:moveTo>
                    <a:pt x="1958" y="350"/>
                  </a:moveTo>
                  <a:lnTo>
                    <a:pt x="2131" y="175"/>
                  </a:lnTo>
                  <a:lnTo>
                    <a:pt x="195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1958" y="350"/>
                  </a:lnTo>
                  <a:close/>
                </a:path>
              </a:pathLst>
            </a:custGeom>
            <a:solidFill>
              <a:srgbClr val="67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23" y="2586"/>
              <a:ext cx="2131" cy="350"/>
            </a:xfrm>
            <a:custGeom>
              <a:avLst/>
              <a:gdLst>
                <a:gd name="T0" fmla="*/ 1958 w 2131"/>
                <a:gd name="T1" fmla="*/ 350 h 350"/>
                <a:gd name="T2" fmla="*/ 2131 w 2131"/>
                <a:gd name="T3" fmla="*/ 175 h 350"/>
                <a:gd name="T4" fmla="*/ 1958 w 2131"/>
                <a:gd name="T5" fmla="*/ 0 h 350"/>
                <a:gd name="T6" fmla="*/ 0 w 2131"/>
                <a:gd name="T7" fmla="*/ 0 h 350"/>
                <a:gd name="T8" fmla="*/ 173 w 2131"/>
                <a:gd name="T9" fmla="*/ 175 h 350"/>
                <a:gd name="T10" fmla="*/ 0 w 2131"/>
                <a:gd name="T1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1" h="350">
                  <a:moveTo>
                    <a:pt x="1958" y="350"/>
                  </a:moveTo>
                  <a:lnTo>
                    <a:pt x="2131" y="175"/>
                  </a:lnTo>
                  <a:lnTo>
                    <a:pt x="195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99" y="2586"/>
              <a:ext cx="5078" cy="350"/>
            </a:xfrm>
            <a:custGeom>
              <a:avLst/>
              <a:gdLst>
                <a:gd name="T0" fmla="*/ 4906 w 5078"/>
                <a:gd name="T1" fmla="*/ 350 h 350"/>
                <a:gd name="T2" fmla="*/ 5078 w 5078"/>
                <a:gd name="T3" fmla="*/ 175 h 350"/>
                <a:gd name="T4" fmla="*/ 4906 w 5078"/>
                <a:gd name="T5" fmla="*/ 0 h 350"/>
                <a:gd name="T6" fmla="*/ 0 w 5078"/>
                <a:gd name="T7" fmla="*/ 0 h 350"/>
                <a:gd name="T8" fmla="*/ 173 w 5078"/>
                <a:gd name="T9" fmla="*/ 175 h 350"/>
                <a:gd name="T10" fmla="*/ 0 w 5078"/>
                <a:gd name="T11" fmla="*/ 350 h 350"/>
                <a:gd name="T12" fmla="*/ 4906 w 5078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78" h="350">
                  <a:moveTo>
                    <a:pt x="4906" y="350"/>
                  </a:moveTo>
                  <a:lnTo>
                    <a:pt x="5078" y="175"/>
                  </a:lnTo>
                  <a:lnTo>
                    <a:pt x="4906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4906" y="350"/>
                  </a:ln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399" y="2586"/>
              <a:ext cx="5078" cy="350"/>
            </a:xfrm>
            <a:custGeom>
              <a:avLst/>
              <a:gdLst>
                <a:gd name="T0" fmla="*/ 4906 w 5078"/>
                <a:gd name="T1" fmla="*/ 350 h 350"/>
                <a:gd name="T2" fmla="*/ 5078 w 5078"/>
                <a:gd name="T3" fmla="*/ 175 h 350"/>
                <a:gd name="T4" fmla="*/ 4906 w 5078"/>
                <a:gd name="T5" fmla="*/ 0 h 350"/>
                <a:gd name="T6" fmla="*/ 0 w 5078"/>
                <a:gd name="T7" fmla="*/ 0 h 350"/>
                <a:gd name="T8" fmla="*/ 173 w 5078"/>
                <a:gd name="T9" fmla="*/ 175 h 350"/>
                <a:gd name="T10" fmla="*/ 0 w 5078"/>
                <a:gd name="T1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8" h="350">
                  <a:moveTo>
                    <a:pt x="4906" y="350"/>
                  </a:moveTo>
                  <a:lnTo>
                    <a:pt x="5078" y="175"/>
                  </a:lnTo>
                  <a:lnTo>
                    <a:pt x="4906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281" y="2586"/>
              <a:ext cx="118" cy="1"/>
            </a:xfrm>
            <a:prstGeom prst="rect">
              <a:avLst/>
            </a:prstGeom>
            <a:solidFill>
              <a:srgbClr val="A7C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281" y="2586"/>
              <a:ext cx="291" cy="350"/>
            </a:xfrm>
            <a:custGeom>
              <a:avLst/>
              <a:gdLst>
                <a:gd name="T0" fmla="*/ 0 w 291"/>
                <a:gd name="T1" fmla="*/ 350 h 350"/>
                <a:gd name="T2" fmla="*/ 118 w 291"/>
                <a:gd name="T3" fmla="*/ 350 h 350"/>
                <a:gd name="T4" fmla="*/ 291 w 291"/>
                <a:gd name="T5" fmla="*/ 175 h 350"/>
                <a:gd name="T6" fmla="*/ 118 w 291"/>
                <a:gd name="T7" fmla="*/ 0 h 350"/>
                <a:gd name="T8" fmla="*/ 0 w 291"/>
                <a:gd name="T9" fmla="*/ 0 h 350"/>
                <a:gd name="T10" fmla="*/ 173 w 291"/>
                <a:gd name="T11" fmla="*/ 175 h 350"/>
                <a:gd name="T12" fmla="*/ 0 w 291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50">
                  <a:moveTo>
                    <a:pt x="0" y="350"/>
                  </a:moveTo>
                  <a:lnTo>
                    <a:pt x="118" y="350"/>
                  </a:lnTo>
                  <a:lnTo>
                    <a:pt x="291" y="175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710" y="2585"/>
              <a:ext cx="96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600" b="0" i="0" u="none" strike="noStrike" cap="none" normalizeH="0" baseline="0" dirty="0" smtClean="0">
                  <a:ln>
                    <a:noFill/>
                  </a:ln>
                  <a:solidFill>
                    <a:srgbClr val="E8F1F1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8/27~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718" y="2565"/>
              <a:ext cx="859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9/1~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25" y="3213"/>
              <a:ext cx="571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smtClean="0">
                  <a:ln>
                    <a:noFill/>
                  </a:ln>
                  <a:solidFill>
                    <a:srgbClr val="7EAEAF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설문 조사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600" y="1895"/>
              <a:ext cx="3027" cy="642"/>
            </a:xfrm>
            <a:custGeom>
              <a:avLst/>
              <a:gdLst>
                <a:gd name="T0" fmla="*/ 2431 w 2439"/>
                <a:gd name="T1" fmla="*/ 517 h 517"/>
                <a:gd name="T2" fmla="*/ 8 w 2439"/>
                <a:gd name="T3" fmla="*/ 517 h 517"/>
                <a:gd name="T4" fmla="*/ 0 w 2439"/>
                <a:gd name="T5" fmla="*/ 509 h 517"/>
                <a:gd name="T6" fmla="*/ 0 w 2439"/>
                <a:gd name="T7" fmla="*/ 8 h 517"/>
                <a:gd name="T8" fmla="*/ 8 w 2439"/>
                <a:gd name="T9" fmla="*/ 0 h 517"/>
                <a:gd name="T10" fmla="*/ 2431 w 2439"/>
                <a:gd name="T11" fmla="*/ 0 h 517"/>
                <a:gd name="T12" fmla="*/ 2439 w 2439"/>
                <a:gd name="T13" fmla="*/ 8 h 517"/>
                <a:gd name="T14" fmla="*/ 2439 w 2439"/>
                <a:gd name="T15" fmla="*/ 509 h 517"/>
                <a:gd name="T16" fmla="*/ 2431 w 2439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9" h="517">
                  <a:moveTo>
                    <a:pt x="2431" y="517"/>
                  </a:moveTo>
                  <a:cubicBezTo>
                    <a:pt x="8" y="517"/>
                    <a:pt x="8" y="517"/>
                    <a:pt x="8" y="517"/>
                  </a:cubicBezTo>
                  <a:cubicBezTo>
                    <a:pt x="3" y="517"/>
                    <a:pt x="0" y="513"/>
                    <a:pt x="0" y="50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431" y="0"/>
                    <a:pt x="2431" y="0"/>
                    <a:pt x="2431" y="0"/>
                  </a:cubicBezTo>
                  <a:cubicBezTo>
                    <a:pt x="2435" y="0"/>
                    <a:pt x="2439" y="3"/>
                    <a:pt x="2439" y="8"/>
                  </a:cubicBezTo>
                  <a:cubicBezTo>
                    <a:pt x="2439" y="509"/>
                    <a:pt x="2439" y="509"/>
                    <a:pt x="2439" y="509"/>
                  </a:cubicBezTo>
                  <a:cubicBezTo>
                    <a:pt x="2439" y="513"/>
                    <a:pt x="2435" y="517"/>
                    <a:pt x="2431" y="517"/>
                  </a:cubicBezTo>
                  <a:close/>
                </a:path>
              </a:pathLst>
            </a:custGeom>
            <a:solidFill>
              <a:srgbClr val="67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2489" y="2999"/>
              <a:ext cx="2615" cy="624"/>
            </a:xfrm>
            <a:custGeom>
              <a:avLst/>
              <a:gdLst>
                <a:gd name="T0" fmla="*/ 2100 w 2108"/>
                <a:gd name="T1" fmla="*/ 526 h 526"/>
                <a:gd name="T2" fmla="*/ 8 w 2108"/>
                <a:gd name="T3" fmla="*/ 526 h 526"/>
                <a:gd name="T4" fmla="*/ 0 w 2108"/>
                <a:gd name="T5" fmla="*/ 518 h 526"/>
                <a:gd name="T6" fmla="*/ 0 w 2108"/>
                <a:gd name="T7" fmla="*/ 8 h 526"/>
                <a:gd name="T8" fmla="*/ 8 w 2108"/>
                <a:gd name="T9" fmla="*/ 0 h 526"/>
                <a:gd name="T10" fmla="*/ 2100 w 2108"/>
                <a:gd name="T11" fmla="*/ 0 h 526"/>
                <a:gd name="T12" fmla="*/ 2108 w 2108"/>
                <a:gd name="T13" fmla="*/ 8 h 526"/>
                <a:gd name="T14" fmla="*/ 2108 w 2108"/>
                <a:gd name="T15" fmla="*/ 518 h 526"/>
                <a:gd name="T16" fmla="*/ 2100 w 2108"/>
                <a:gd name="T17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8" h="526">
                  <a:moveTo>
                    <a:pt x="2100" y="526"/>
                  </a:moveTo>
                  <a:cubicBezTo>
                    <a:pt x="8" y="526"/>
                    <a:pt x="8" y="526"/>
                    <a:pt x="8" y="526"/>
                  </a:cubicBezTo>
                  <a:cubicBezTo>
                    <a:pt x="3" y="526"/>
                    <a:pt x="0" y="522"/>
                    <a:pt x="0" y="5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100" y="0"/>
                    <a:pt x="2100" y="0"/>
                    <a:pt x="2100" y="0"/>
                  </a:cubicBezTo>
                  <a:cubicBezTo>
                    <a:pt x="2104" y="0"/>
                    <a:pt x="2108" y="4"/>
                    <a:pt x="2108" y="8"/>
                  </a:cubicBezTo>
                  <a:cubicBezTo>
                    <a:pt x="2108" y="518"/>
                    <a:pt x="2108" y="518"/>
                    <a:pt x="2108" y="518"/>
                  </a:cubicBezTo>
                  <a:cubicBezTo>
                    <a:pt x="2108" y="522"/>
                    <a:pt x="2104" y="526"/>
                    <a:pt x="2100" y="526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551" y="2060"/>
              <a:ext cx="73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dirty="0" smtClean="0">
                  <a:ln>
                    <a:noFill/>
                  </a:ln>
                  <a:solidFill>
                    <a:srgbClr val="E8F1F1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수집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105" y="3194"/>
              <a:ext cx="835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설문조사 진행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664" y="1895"/>
              <a:ext cx="1440" cy="642"/>
            </a:xfrm>
            <a:custGeom>
              <a:avLst/>
              <a:gdLst>
                <a:gd name="T0" fmla="*/ 1153 w 1161"/>
                <a:gd name="T1" fmla="*/ 517 h 517"/>
                <a:gd name="T2" fmla="*/ 8 w 1161"/>
                <a:gd name="T3" fmla="*/ 517 h 517"/>
                <a:gd name="T4" fmla="*/ 0 w 1161"/>
                <a:gd name="T5" fmla="*/ 509 h 517"/>
                <a:gd name="T6" fmla="*/ 0 w 1161"/>
                <a:gd name="T7" fmla="*/ 8 h 517"/>
                <a:gd name="T8" fmla="*/ 8 w 1161"/>
                <a:gd name="T9" fmla="*/ 0 h 517"/>
                <a:gd name="T10" fmla="*/ 1153 w 1161"/>
                <a:gd name="T11" fmla="*/ 0 h 517"/>
                <a:gd name="T12" fmla="*/ 1161 w 1161"/>
                <a:gd name="T13" fmla="*/ 8 h 517"/>
                <a:gd name="T14" fmla="*/ 1161 w 1161"/>
                <a:gd name="T15" fmla="*/ 509 h 517"/>
                <a:gd name="T16" fmla="*/ 1153 w 1161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1" h="517">
                  <a:moveTo>
                    <a:pt x="1153" y="517"/>
                  </a:moveTo>
                  <a:cubicBezTo>
                    <a:pt x="8" y="517"/>
                    <a:pt x="8" y="517"/>
                    <a:pt x="8" y="517"/>
                  </a:cubicBezTo>
                  <a:cubicBezTo>
                    <a:pt x="4" y="517"/>
                    <a:pt x="0" y="513"/>
                    <a:pt x="0" y="50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57" y="0"/>
                    <a:pt x="1161" y="3"/>
                    <a:pt x="1161" y="8"/>
                  </a:cubicBezTo>
                  <a:cubicBezTo>
                    <a:pt x="1161" y="509"/>
                    <a:pt x="1161" y="509"/>
                    <a:pt x="1161" y="509"/>
                  </a:cubicBezTo>
                  <a:cubicBezTo>
                    <a:pt x="1161" y="513"/>
                    <a:pt x="1157" y="517"/>
                    <a:pt x="1153" y="517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802" y="2074"/>
              <a:ext cx="706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5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141" y="1900"/>
              <a:ext cx="2160" cy="637"/>
            </a:xfrm>
            <a:custGeom>
              <a:avLst/>
              <a:gdLst>
                <a:gd name="T0" fmla="*/ 1741 w 1749"/>
                <a:gd name="T1" fmla="*/ 525 h 525"/>
                <a:gd name="T2" fmla="*/ 8 w 1749"/>
                <a:gd name="T3" fmla="*/ 525 h 525"/>
                <a:gd name="T4" fmla="*/ 0 w 1749"/>
                <a:gd name="T5" fmla="*/ 517 h 525"/>
                <a:gd name="T6" fmla="*/ 0 w 1749"/>
                <a:gd name="T7" fmla="*/ 8 h 525"/>
                <a:gd name="T8" fmla="*/ 8 w 1749"/>
                <a:gd name="T9" fmla="*/ 0 h 525"/>
                <a:gd name="T10" fmla="*/ 1741 w 1749"/>
                <a:gd name="T11" fmla="*/ 0 h 525"/>
                <a:gd name="T12" fmla="*/ 1749 w 1749"/>
                <a:gd name="T13" fmla="*/ 8 h 525"/>
                <a:gd name="T14" fmla="*/ 1749 w 1749"/>
                <a:gd name="T15" fmla="*/ 517 h 525"/>
                <a:gd name="T16" fmla="*/ 1741 w 1749"/>
                <a:gd name="T1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9" h="525">
                  <a:moveTo>
                    <a:pt x="1741" y="525"/>
                  </a:moveTo>
                  <a:cubicBezTo>
                    <a:pt x="8" y="525"/>
                    <a:pt x="8" y="525"/>
                    <a:pt x="8" y="525"/>
                  </a:cubicBezTo>
                  <a:cubicBezTo>
                    <a:pt x="4" y="525"/>
                    <a:pt x="0" y="521"/>
                    <a:pt x="0" y="5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1746" y="0"/>
                    <a:pt x="1749" y="3"/>
                    <a:pt x="1749" y="8"/>
                  </a:cubicBezTo>
                  <a:cubicBezTo>
                    <a:pt x="1749" y="517"/>
                    <a:pt x="1749" y="517"/>
                    <a:pt x="1749" y="517"/>
                  </a:cubicBezTo>
                  <a:cubicBezTo>
                    <a:pt x="1749" y="521"/>
                    <a:pt x="1746" y="525"/>
                    <a:pt x="1741" y="525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668" y="2072"/>
              <a:ext cx="65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5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732" y="1522"/>
              <a:ext cx="67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86559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지역별 데이터 병합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732" y="1676"/>
              <a:ext cx="25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86559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정규화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206" y="1522"/>
              <a:ext cx="5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가중치 곱/군집화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06" y="1676"/>
              <a:ext cx="91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우선 </a:t>
              </a:r>
              <a:r>
                <a:rPr kumimoji="0" lang="ko-KR" altLang="ko-KR" sz="1600" b="0" i="0" u="none" strike="noStrike" cap="none" normalizeH="0" baseline="0" dirty="0" err="1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지역,학교</a:t>
              </a:r>
              <a:r>
                <a:rPr kumimoji="0" lang="ko-KR" altLang="ko-KR" sz="1600" b="0" i="0" u="none" strike="noStrike" cap="none" normalizeH="0" baseline="0" dirty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선별/시각화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9"/>
          <p:cNvSpPr>
            <a:spLocks/>
          </p:cNvSpPr>
          <p:nvPr/>
        </p:nvSpPr>
        <p:spPr bwMode="auto">
          <a:xfrm>
            <a:off x="7253216" y="3582259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818611" y="3038003"/>
            <a:ext cx="2554777" cy="78199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3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6238</TotalTime>
  <Words>1902</Words>
  <Application>Microsoft Office PowerPoint</Application>
  <PresentationFormat>와이드스크린</PresentationFormat>
  <Paragraphs>585</Paragraphs>
  <Slides>43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아리따-돋움(TTF)-Medium</vt:lpstr>
      <vt:lpstr>나눔바른고딕</vt:lpstr>
      <vt:lpstr>나눔바른고딕 UltraLight</vt:lpstr>
      <vt:lpstr>아리따-돋움(TTF)-SemiBold</vt:lpstr>
      <vt:lpstr>맑은 고딕</vt:lpstr>
      <vt:lpstr>Helvetica Neue</vt:lpstr>
      <vt:lpstr>Arial</vt:lpstr>
      <vt:lpstr>아리따-돋움(TTF)-Bold</vt:lpstr>
      <vt:lpstr>Courier New</vt:lpstr>
      <vt:lpstr>Times New Roman</vt:lpstr>
      <vt:lpstr>Office 테마</vt:lpstr>
      <vt:lpstr>Image</vt:lpstr>
      <vt:lpstr>워크시트</vt:lpstr>
      <vt:lpstr>PowerPoint 프레젠테이션</vt:lpstr>
      <vt:lpstr>목차</vt:lpstr>
      <vt:lpstr>추진 개요</vt:lpstr>
      <vt:lpstr>추진 개요</vt:lpstr>
      <vt:lpstr>추진 개요</vt:lpstr>
      <vt:lpstr>추진 개요</vt:lpstr>
      <vt:lpstr>추진 개요</vt:lpstr>
      <vt:lpstr>진행 일정 및 절차</vt:lpstr>
      <vt:lpstr>진행과정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분석결과</vt:lpstr>
      <vt:lpstr>PowerPoint 프레젠테이션</vt:lpstr>
      <vt:lpstr>PowerPoint 프레젠테이션</vt:lpstr>
      <vt:lpstr>PowerPoint 프레젠테이션</vt:lpstr>
      <vt:lpstr>Q&amp;A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초·중·고 AI/SW교육 강사 우선 배치 지역 및 학교 선정</dc:title>
  <dc:creator>푸칼렛</dc:creator>
  <cp:lastModifiedBy>푸칼렛</cp:lastModifiedBy>
  <cp:revision>232</cp:revision>
  <dcterms:created xsi:type="dcterms:W3CDTF">2020-09-01T08:55:56Z</dcterms:created>
  <dcterms:modified xsi:type="dcterms:W3CDTF">2020-09-16T01:52:08Z</dcterms:modified>
</cp:coreProperties>
</file>